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23"/>
  </p:notesMasterIdLst>
  <p:sldIdLst>
    <p:sldId id="256" r:id="rId2"/>
    <p:sldId id="306" r:id="rId3"/>
    <p:sldId id="333" r:id="rId4"/>
    <p:sldId id="307" r:id="rId5"/>
    <p:sldId id="334" r:id="rId6"/>
    <p:sldId id="291" r:id="rId7"/>
    <p:sldId id="308" r:id="rId8"/>
    <p:sldId id="335" r:id="rId9"/>
    <p:sldId id="309" r:id="rId10"/>
    <p:sldId id="336" r:id="rId11"/>
    <p:sldId id="310" r:id="rId12"/>
    <p:sldId id="337" r:id="rId13"/>
    <p:sldId id="339" r:id="rId14"/>
    <p:sldId id="328" r:id="rId15"/>
    <p:sldId id="316" r:id="rId16"/>
    <p:sldId id="319" r:id="rId17"/>
    <p:sldId id="332" r:id="rId18"/>
    <p:sldId id="317" r:id="rId19"/>
    <p:sldId id="338" r:id="rId20"/>
    <p:sldId id="327" r:id="rId21"/>
    <p:sldId id="33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7979"/>
    <a:srgbClr val="009051"/>
    <a:srgbClr val="941651"/>
    <a:srgbClr val="7A81FF"/>
    <a:srgbClr val="FFFD78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67"/>
    <p:restoredTop sz="94014" autoAdjust="0"/>
  </p:normalViewPr>
  <p:slideViewPr>
    <p:cSldViewPr snapToGrid="0" snapToObjects="1">
      <p:cViewPr varScale="1">
        <p:scale>
          <a:sx n="91" d="100"/>
          <a:sy n="91" d="100"/>
        </p:scale>
        <p:origin x="9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1EE1E5-7847-A449-ADFB-6EEB9213ABD1}" type="doc">
      <dgm:prSet loTypeId="urn:microsoft.com/office/officeart/2005/8/layout/cycle6" loCatId="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321C67-57F2-164A-A31F-BCAF84614706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Fear</a:t>
          </a:r>
          <a:endParaRPr lang="en-US" dirty="0"/>
        </a:p>
      </dgm:t>
    </dgm:pt>
    <dgm:pt modelId="{71086776-8240-C74C-9D8A-5AF3E88B9BF2}" type="parTrans" cxnId="{A68D428A-33E0-B046-B2FF-7C88E43E4AA4}">
      <dgm:prSet/>
      <dgm:spPr/>
      <dgm:t>
        <a:bodyPr/>
        <a:lstStyle/>
        <a:p>
          <a:endParaRPr lang="en-US"/>
        </a:p>
      </dgm:t>
    </dgm:pt>
    <dgm:pt modelId="{D665C478-4FE1-664A-A455-A3A60C1D905C}" type="sibTrans" cxnId="{A68D428A-33E0-B046-B2FF-7C88E43E4AA4}">
      <dgm:prSet/>
      <dgm:spPr/>
      <dgm:t>
        <a:bodyPr/>
        <a:lstStyle/>
        <a:p>
          <a:endParaRPr lang="en-US"/>
        </a:p>
      </dgm:t>
    </dgm:pt>
    <dgm:pt modelId="{710548B4-0BDA-EC44-9CDE-E082A13FE701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stigma</a:t>
          </a:r>
          <a:endParaRPr lang="en-US" dirty="0"/>
        </a:p>
      </dgm:t>
    </dgm:pt>
    <dgm:pt modelId="{ECD5C5D7-0201-6340-97B7-D436B1394A7D}" type="parTrans" cxnId="{137D59FD-DF5D-A04D-9656-D2838BF7ED7E}">
      <dgm:prSet/>
      <dgm:spPr/>
      <dgm:t>
        <a:bodyPr/>
        <a:lstStyle/>
        <a:p>
          <a:endParaRPr lang="en-US"/>
        </a:p>
      </dgm:t>
    </dgm:pt>
    <dgm:pt modelId="{0FC75E09-40E5-DA42-8C66-001331B746E1}" type="sibTrans" cxnId="{137D59FD-DF5D-A04D-9656-D2838BF7ED7E}">
      <dgm:prSet/>
      <dgm:spPr/>
      <dgm:t>
        <a:bodyPr/>
        <a:lstStyle/>
        <a:p>
          <a:endParaRPr lang="en-US"/>
        </a:p>
      </dgm:t>
    </dgm:pt>
    <dgm:pt modelId="{94C9F62D-081A-5946-A9CC-82B1092910A9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living At risk </a:t>
          </a:r>
          <a:endParaRPr lang="en-US" dirty="0"/>
        </a:p>
      </dgm:t>
    </dgm:pt>
    <dgm:pt modelId="{9CB1553B-8BD8-544A-AB42-FB3D9D013CE5}" type="parTrans" cxnId="{BD3C1547-147E-4C41-9BB1-FF2E798A6444}">
      <dgm:prSet/>
      <dgm:spPr/>
      <dgm:t>
        <a:bodyPr/>
        <a:lstStyle/>
        <a:p>
          <a:endParaRPr lang="en-US"/>
        </a:p>
      </dgm:t>
    </dgm:pt>
    <dgm:pt modelId="{BB5FFA8D-59BB-654A-965D-6C4C67FC0AE7}" type="sibTrans" cxnId="{BD3C1547-147E-4C41-9BB1-FF2E798A6444}">
      <dgm:prSet/>
      <dgm:spPr/>
      <dgm:t>
        <a:bodyPr/>
        <a:lstStyle/>
        <a:p>
          <a:endParaRPr lang="en-US"/>
        </a:p>
      </dgm:t>
    </dgm:pt>
    <dgm:pt modelId="{C2736CE6-6D9B-DD4C-977E-7BF877E894B6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/>
            <a:t>Being a caregiver</a:t>
          </a:r>
          <a:endParaRPr lang="en-US" dirty="0"/>
        </a:p>
      </dgm:t>
    </dgm:pt>
    <dgm:pt modelId="{7A3461FA-5036-C949-9277-9B793986C190}" type="parTrans" cxnId="{9C8F4CD6-6E17-3640-AA63-F5A85656A599}">
      <dgm:prSet/>
      <dgm:spPr/>
      <dgm:t>
        <a:bodyPr/>
        <a:lstStyle/>
        <a:p>
          <a:endParaRPr lang="en-US"/>
        </a:p>
      </dgm:t>
    </dgm:pt>
    <dgm:pt modelId="{B5A5483C-EF0B-CD4A-8E40-8DA11DCEDF8D}" type="sibTrans" cxnId="{9C8F4CD6-6E17-3640-AA63-F5A85656A599}">
      <dgm:prSet/>
      <dgm:spPr/>
      <dgm:t>
        <a:bodyPr/>
        <a:lstStyle/>
        <a:p>
          <a:endParaRPr lang="en-US"/>
        </a:p>
      </dgm:t>
    </dgm:pt>
    <dgm:pt modelId="{5D1DCA1A-5185-8F4A-B4E6-58A2F6A0BCFF}">
      <dgm:prSet/>
      <dgm:spPr/>
      <dgm:t>
        <a:bodyPr/>
        <a:lstStyle/>
        <a:p>
          <a:r>
            <a:rPr lang="en-US" dirty="0" smtClean="0"/>
            <a:t>Isolation </a:t>
          </a:r>
          <a:endParaRPr lang="en-US" dirty="0"/>
        </a:p>
      </dgm:t>
    </dgm:pt>
    <dgm:pt modelId="{E77EB5AC-9951-2F49-8A5C-B719AE260297}" type="parTrans" cxnId="{AF9D5956-EE7F-B845-ADCD-0A5BBE7D714D}">
      <dgm:prSet/>
      <dgm:spPr/>
      <dgm:t>
        <a:bodyPr/>
        <a:lstStyle/>
        <a:p>
          <a:endParaRPr lang="en-US"/>
        </a:p>
      </dgm:t>
    </dgm:pt>
    <dgm:pt modelId="{FDF78EBC-0F0C-CB43-BECB-2152343385EE}" type="sibTrans" cxnId="{AF9D5956-EE7F-B845-ADCD-0A5BBE7D714D}">
      <dgm:prSet/>
      <dgm:spPr/>
      <dgm:t>
        <a:bodyPr/>
        <a:lstStyle/>
        <a:p>
          <a:endParaRPr lang="en-US"/>
        </a:p>
      </dgm:t>
    </dgm:pt>
    <dgm:pt modelId="{F270566E-27B6-AD44-8FA4-46DB0C67745C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 smtClean="0"/>
            <a:t>Family</a:t>
          </a:r>
          <a:endParaRPr lang="en-US" dirty="0"/>
        </a:p>
      </dgm:t>
    </dgm:pt>
    <dgm:pt modelId="{111F84AD-C337-1347-84D0-6A1985B83CBE}" type="parTrans" cxnId="{E91EC4E9-D62F-1B4B-9E10-24673A312B84}">
      <dgm:prSet/>
      <dgm:spPr/>
      <dgm:t>
        <a:bodyPr/>
        <a:lstStyle/>
        <a:p>
          <a:endParaRPr lang="en-US"/>
        </a:p>
      </dgm:t>
    </dgm:pt>
    <dgm:pt modelId="{86500B85-E005-9C47-902A-3067C544F4F6}" type="sibTrans" cxnId="{E91EC4E9-D62F-1B4B-9E10-24673A312B84}">
      <dgm:prSet/>
      <dgm:spPr/>
      <dgm:t>
        <a:bodyPr/>
        <a:lstStyle/>
        <a:p>
          <a:endParaRPr lang="en-US"/>
        </a:p>
      </dgm:t>
    </dgm:pt>
    <dgm:pt modelId="{0B7976E6-D7FF-1545-85DA-E1DE32F5A6A4}" type="pres">
      <dgm:prSet presAssocID="{EF1EE1E5-7847-A449-ADFB-6EEB9213ABD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1A4DA6-89C9-9141-A0DF-795061FE14AD}" type="pres">
      <dgm:prSet presAssocID="{3F321C67-57F2-164A-A31F-BCAF8461470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18206B-553C-8B41-8F48-0E654CFCC5DE}" type="pres">
      <dgm:prSet presAssocID="{3F321C67-57F2-164A-A31F-BCAF84614706}" presName="spNode" presStyleCnt="0"/>
      <dgm:spPr/>
    </dgm:pt>
    <dgm:pt modelId="{BED6D9F0-D303-4642-9AAD-0DE066BF99AD}" type="pres">
      <dgm:prSet presAssocID="{D665C478-4FE1-664A-A455-A3A60C1D905C}" presName="sibTrans" presStyleLbl="sibTrans1D1" presStyleIdx="0" presStyleCnt="6"/>
      <dgm:spPr/>
      <dgm:t>
        <a:bodyPr/>
        <a:lstStyle/>
        <a:p>
          <a:endParaRPr lang="en-US"/>
        </a:p>
      </dgm:t>
    </dgm:pt>
    <dgm:pt modelId="{A3E20AF8-C8AF-DE4C-A416-BF99DF6614FB}" type="pres">
      <dgm:prSet presAssocID="{710548B4-0BDA-EC44-9CDE-E082A13FE70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33DE77-9BE4-1E4F-87E8-5C250548E9AA}" type="pres">
      <dgm:prSet presAssocID="{710548B4-0BDA-EC44-9CDE-E082A13FE701}" presName="spNode" presStyleCnt="0"/>
      <dgm:spPr/>
    </dgm:pt>
    <dgm:pt modelId="{C5747B88-D406-A84E-9165-64CD941715EE}" type="pres">
      <dgm:prSet presAssocID="{0FC75E09-40E5-DA42-8C66-001331B746E1}" presName="sibTrans" presStyleLbl="sibTrans1D1" presStyleIdx="1" presStyleCnt="6"/>
      <dgm:spPr/>
      <dgm:t>
        <a:bodyPr/>
        <a:lstStyle/>
        <a:p>
          <a:endParaRPr lang="en-US"/>
        </a:p>
      </dgm:t>
    </dgm:pt>
    <dgm:pt modelId="{EA08F339-501F-E449-9368-5E89130667D5}" type="pres">
      <dgm:prSet presAssocID="{94C9F62D-081A-5946-A9CC-82B1092910A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625609-9DAD-DB47-9D98-12CB6A89364E}" type="pres">
      <dgm:prSet presAssocID="{94C9F62D-081A-5946-A9CC-82B1092910A9}" presName="spNode" presStyleCnt="0"/>
      <dgm:spPr/>
    </dgm:pt>
    <dgm:pt modelId="{6A111DFC-A011-B04F-B2D5-2CD261EAA997}" type="pres">
      <dgm:prSet presAssocID="{BB5FFA8D-59BB-654A-965D-6C4C67FC0AE7}" presName="sibTrans" presStyleLbl="sibTrans1D1" presStyleIdx="2" presStyleCnt="6"/>
      <dgm:spPr/>
      <dgm:t>
        <a:bodyPr/>
        <a:lstStyle/>
        <a:p>
          <a:endParaRPr lang="en-US"/>
        </a:p>
      </dgm:t>
    </dgm:pt>
    <dgm:pt modelId="{D3F21CC3-1D91-E54B-A365-C0A932CB247E}" type="pres">
      <dgm:prSet presAssocID="{C2736CE6-6D9B-DD4C-977E-7BF877E894B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16D39C-02AE-7149-9562-15DA8AB3AB8C}" type="pres">
      <dgm:prSet presAssocID="{C2736CE6-6D9B-DD4C-977E-7BF877E894B6}" presName="spNode" presStyleCnt="0"/>
      <dgm:spPr/>
    </dgm:pt>
    <dgm:pt modelId="{F7D94243-2800-9D40-A757-0CEE3CACF889}" type="pres">
      <dgm:prSet presAssocID="{B5A5483C-EF0B-CD4A-8E40-8DA11DCEDF8D}" presName="sibTrans" presStyleLbl="sibTrans1D1" presStyleIdx="3" presStyleCnt="6"/>
      <dgm:spPr/>
      <dgm:t>
        <a:bodyPr/>
        <a:lstStyle/>
        <a:p>
          <a:endParaRPr lang="en-US"/>
        </a:p>
      </dgm:t>
    </dgm:pt>
    <dgm:pt modelId="{ED330D39-6B8F-E54D-A133-E55DA8B96ED6}" type="pres">
      <dgm:prSet presAssocID="{5D1DCA1A-5185-8F4A-B4E6-58A2F6A0BCF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4BCEC5-7223-5E4C-981D-F69E633B1ECA}" type="pres">
      <dgm:prSet presAssocID="{5D1DCA1A-5185-8F4A-B4E6-58A2F6A0BCFF}" presName="spNode" presStyleCnt="0"/>
      <dgm:spPr/>
    </dgm:pt>
    <dgm:pt modelId="{CFFDE005-B5F8-694F-AA4D-18D75505050B}" type="pres">
      <dgm:prSet presAssocID="{FDF78EBC-0F0C-CB43-BECB-2152343385EE}" presName="sibTrans" presStyleLbl="sibTrans1D1" presStyleIdx="4" presStyleCnt="6"/>
      <dgm:spPr/>
      <dgm:t>
        <a:bodyPr/>
        <a:lstStyle/>
        <a:p>
          <a:endParaRPr lang="en-US"/>
        </a:p>
      </dgm:t>
    </dgm:pt>
    <dgm:pt modelId="{C7858DEC-4C3A-4A4E-B051-0649C0DB4AE0}" type="pres">
      <dgm:prSet presAssocID="{F270566E-27B6-AD44-8FA4-46DB0C67745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34B307-92F6-B147-88E9-87CB87FA9D92}" type="pres">
      <dgm:prSet presAssocID="{F270566E-27B6-AD44-8FA4-46DB0C67745C}" presName="spNode" presStyleCnt="0"/>
      <dgm:spPr/>
    </dgm:pt>
    <dgm:pt modelId="{C3BF6D9D-E33D-0144-8B7B-3CA903FD2041}" type="pres">
      <dgm:prSet presAssocID="{86500B85-E005-9C47-902A-3067C544F4F6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ADDCC073-A3E6-B442-BB3F-AA639EA15B65}" type="presOf" srcId="{C2736CE6-6D9B-DD4C-977E-7BF877E894B6}" destId="{D3F21CC3-1D91-E54B-A365-C0A932CB247E}" srcOrd="0" destOrd="0" presId="urn:microsoft.com/office/officeart/2005/8/layout/cycle6"/>
    <dgm:cxn modelId="{4D855703-9C22-C842-923A-29705DFA16E8}" type="presOf" srcId="{710548B4-0BDA-EC44-9CDE-E082A13FE701}" destId="{A3E20AF8-C8AF-DE4C-A416-BF99DF6614FB}" srcOrd="0" destOrd="0" presId="urn:microsoft.com/office/officeart/2005/8/layout/cycle6"/>
    <dgm:cxn modelId="{BD3C1547-147E-4C41-9BB1-FF2E798A6444}" srcId="{EF1EE1E5-7847-A449-ADFB-6EEB9213ABD1}" destId="{94C9F62D-081A-5946-A9CC-82B1092910A9}" srcOrd="2" destOrd="0" parTransId="{9CB1553B-8BD8-544A-AB42-FB3D9D013CE5}" sibTransId="{BB5FFA8D-59BB-654A-965D-6C4C67FC0AE7}"/>
    <dgm:cxn modelId="{9FFA1B52-1033-FC41-B8CF-6F7FDB09BDFF}" type="presOf" srcId="{FDF78EBC-0F0C-CB43-BECB-2152343385EE}" destId="{CFFDE005-B5F8-694F-AA4D-18D75505050B}" srcOrd="0" destOrd="0" presId="urn:microsoft.com/office/officeart/2005/8/layout/cycle6"/>
    <dgm:cxn modelId="{C181295D-9899-A64E-A4E9-CA531FBB8107}" type="presOf" srcId="{B5A5483C-EF0B-CD4A-8E40-8DA11DCEDF8D}" destId="{F7D94243-2800-9D40-A757-0CEE3CACF889}" srcOrd="0" destOrd="0" presId="urn:microsoft.com/office/officeart/2005/8/layout/cycle6"/>
    <dgm:cxn modelId="{A68D428A-33E0-B046-B2FF-7C88E43E4AA4}" srcId="{EF1EE1E5-7847-A449-ADFB-6EEB9213ABD1}" destId="{3F321C67-57F2-164A-A31F-BCAF84614706}" srcOrd="0" destOrd="0" parTransId="{71086776-8240-C74C-9D8A-5AF3E88B9BF2}" sibTransId="{D665C478-4FE1-664A-A455-A3A60C1D905C}"/>
    <dgm:cxn modelId="{0238A5BB-3290-A24B-84E1-B23B6216591E}" type="presOf" srcId="{0FC75E09-40E5-DA42-8C66-001331B746E1}" destId="{C5747B88-D406-A84E-9165-64CD941715EE}" srcOrd="0" destOrd="0" presId="urn:microsoft.com/office/officeart/2005/8/layout/cycle6"/>
    <dgm:cxn modelId="{3BD2789B-1E35-6B4A-AA0D-17D98289D586}" type="presOf" srcId="{EF1EE1E5-7847-A449-ADFB-6EEB9213ABD1}" destId="{0B7976E6-D7FF-1545-85DA-E1DE32F5A6A4}" srcOrd="0" destOrd="0" presId="urn:microsoft.com/office/officeart/2005/8/layout/cycle6"/>
    <dgm:cxn modelId="{99112915-0050-4549-A518-C8C2D4084116}" type="presOf" srcId="{F270566E-27B6-AD44-8FA4-46DB0C67745C}" destId="{C7858DEC-4C3A-4A4E-B051-0649C0DB4AE0}" srcOrd="0" destOrd="0" presId="urn:microsoft.com/office/officeart/2005/8/layout/cycle6"/>
    <dgm:cxn modelId="{9C8F4CD6-6E17-3640-AA63-F5A85656A599}" srcId="{EF1EE1E5-7847-A449-ADFB-6EEB9213ABD1}" destId="{C2736CE6-6D9B-DD4C-977E-7BF877E894B6}" srcOrd="3" destOrd="0" parTransId="{7A3461FA-5036-C949-9277-9B793986C190}" sibTransId="{B5A5483C-EF0B-CD4A-8E40-8DA11DCEDF8D}"/>
    <dgm:cxn modelId="{E9AA6758-08AD-754C-9B63-398D9974CA05}" type="presOf" srcId="{D665C478-4FE1-664A-A455-A3A60C1D905C}" destId="{BED6D9F0-D303-4642-9AAD-0DE066BF99AD}" srcOrd="0" destOrd="0" presId="urn:microsoft.com/office/officeart/2005/8/layout/cycle6"/>
    <dgm:cxn modelId="{E91EC4E9-D62F-1B4B-9E10-24673A312B84}" srcId="{EF1EE1E5-7847-A449-ADFB-6EEB9213ABD1}" destId="{F270566E-27B6-AD44-8FA4-46DB0C67745C}" srcOrd="5" destOrd="0" parTransId="{111F84AD-C337-1347-84D0-6A1985B83CBE}" sibTransId="{86500B85-E005-9C47-902A-3067C544F4F6}"/>
    <dgm:cxn modelId="{6256AB54-AE63-B145-A75F-FE012E3E4F1A}" type="presOf" srcId="{86500B85-E005-9C47-902A-3067C544F4F6}" destId="{C3BF6D9D-E33D-0144-8B7B-3CA903FD2041}" srcOrd="0" destOrd="0" presId="urn:microsoft.com/office/officeart/2005/8/layout/cycle6"/>
    <dgm:cxn modelId="{556E8975-49AC-B348-8DD2-0009DF43168E}" type="presOf" srcId="{3F321C67-57F2-164A-A31F-BCAF84614706}" destId="{1D1A4DA6-89C9-9141-A0DF-795061FE14AD}" srcOrd="0" destOrd="0" presId="urn:microsoft.com/office/officeart/2005/8/layout/cycle6"/>
    <dgm:cxn modelId="{A05F99A5-E6EC-7347-8B4C-5CD70F4CA022}" type="presOf" srcId="{BB5FFA8D-59BB-654A-965D-6C4C67FC0AE7}" destId="{6A111DFC-A011-B04F-B2D5-2CD261EAA997}" srcOrd="0" destOrd="0" presId="urn:microsoft.com/office/officeart/2005/8/layout/cycle6"/>
    <dgm:cxn modelId="{137D59FD-DF5D-A04D-9656-D2838BF7ED7E}" srcId="{EF1EE1E5-7847-A449-ADFB-6EEB9213ABD1}" destId="{710548B4-0BDA-EC44-9CDE-E082A13FE701}" srcOrd="1" destOrd="0" parTransId="{ECD5C5D7-0201-6340-97B7-D436B1394A7D}" sibTransId="{0FC75E09-40E5-DA42-8C66-001331B746E1}"/>
    <dgm:cxn modelId="{5060A7F0-5A32-1042-8FFD-F40417CC3EF5}" type="presOf" srcId="{94C9F62D-081A-5946-A9CC-82B1092910A9}" destId="{EA08F339-501F-E449-9368-5E89130667D5}" srcOrd="0" destOrd="0" presId="urn:microsoft.com/office/officeart/2005/8/layout/cycle6"/>
    <dgm:cxn modelId="{4B8D14C7-52E7-6E48-8FDC-7083FA35DC9B}" type="presOf" srcId="{5D1DCA1A-5185-8F4A-B4E6-58A2F6A0BCFF}" destId="{ED330D39-6B8F-E54D-A133-E55DA8B96ED6}" srcOrd="0" destOrd="0" presId="urn:microsoft.com/office/officeart/2005/8/layout/cycle6"/>
    <dgm:cxn modelId="{AF9D5956-EE7F-B845-ADCD-0A5BBE7D714D}" srcId="{EF1EE1E5-7847-A449-ADFB-6EEB9213ABD1}" destId="{5D1DCA1A-5185-8F4A-B4E6-58A2F6A0BCFF}" srcOrd="4" destOrd="0" parTransId="{E77EB5AC-9951-2F49-8A5C-B719AE260297}" sibTransId="{FDF78EBC-0F0C-CB43-BECB-2152343385EE}"/>
    <dgm:cxn modelId="{CC51BBC4-295F-8F41-80FF-F652F8C8DEEB}" type="presParOf" srcId="{0B7976E6-D7FF-1545-85DA-E1DE32F5A6A4}" destId="{1D1A4DA6-89C9-9141-A0DF-795061FE14AD}" srcOrd="0" destOrd="0" presId="urn:microsoft.com/office/officeart/2005/8/layout/cycle6"/>
    <dgm:cxn modelId="{D6D4931A-8464-384F-BE42-B643E9064790}" type="presParOf" srcId="{0B7976E6-D7FF-1545-85DA-E1DE32F5A6A4}" destId="{E518206B-553C-8B41-8F48-0E654CFCC5DE}" srcOrd="1" destOrd="0" presId="urn:microsoft.com/office/officeart/2005/8/layout/cycle6"/>
    <dgm:cxn modelId="{A39D7F1B-9E5F-4C40-BCB3-C4B1C82E0CE7}" type="presParOf" srcId="{0B7976E6-D7FF-1545-85DA-E1DE32F5A6A4}" destId="{BED6D9F0-D303-4642-9AAD-0DE066BF99AD}" srcOrd="2" destOrd="0" presId="urn:microsoft.com/office/officeart/2005/8/layout/cycle6"/>
    <dgm:cxn modelId="{1B591CEE-9D94-A542-A5B9-4E16946EF869}" type="presParOf" srcId="{0B7976E6-D7FF-1545-85DA-E1DE32F5A6A4}" destId="{A3E20AF8-C8AF-DE4C-A416-BF99DF6614FB}" srcOrd="3" destOrd="0" presId="urn:microsoft.com/office/officeart/2005/8/layout/cycle6"/>
    <dgm:cxn modelId="{8CCCC932-566A-8342-8B0B-136906971109}" type="presParOf" srcId="{0B7976E6-D7FF-1545-85DA-E1DE32F5A6A4}" destId="{C833DE77-9BE4-1E4F-87E8-5C250548E9AA}" srcOrd="4" destOrd="0" presId="urn:microsoft.com/office/officeart/2005/8/layout/cycle6"/>
    <dgm:cxn modelId="{BFB471B8-2BE6-B246-8BB9-BEBF34E54228}" type="presParOf" srcId="{0B7976E6-D7FF-1545-85DA-E1DE32F5A6A4}" destId="{C5747B88-D406-A84E-9165-64CD941715EE}" srcOrd="5" destOrd="0" presId="urn:microsoft.com/office/officeart/2005/8/layout/cycle6"/>
    <dgm:cxn modelId="{222E6216-0C76-0F40-9A40-D88B66E2D11F}" type="presParOf" srcId="{0B7976E6-D7FF-1545-85DA-E1DE32F5A6A4}" destId="{EA08F339-501F-E449-9368-5E89130667D5}" srcOrd="6" destOrd="0" presId="urn:microsoft.com/office/officeart/2005/8/layout/cycle6"/>
    <dgm:cxn modelId="{B4DDD618-624F-DD44-A4C3-DCD0AC24E146}" type="presParOf" srcId="{0B7976E6-D7FF-1545-85DA-E1DE32F5A6A4}" destId="{69625609-9DAD-DB47-9D98-12CB6A89364E}" srcOrd="7" destOrd="0" presId="urn:microsoft.com/office/officeart/2005/8/layout/cycle6"/>
    <dgm:cxn modelId="{7E1383D0-7D91-C14E-A1B4-B11D12107358}" type="presParOf" srcId="{0B7976E6-D7FF-1545-85DA-E1DE32F5A6A4}" destId="{6A111DFC-A011-B04F-B2D5-2CD261EAA997}" srcOrd="8" destOrd="0" presId="urn:microsoft.com/office/officeart/2005/8/layout/cycle6"/>
    <dgm:cxn modelId="{1184D99A-5DE9-B743-B32A-B33E6427F7F7}" type="presParOf" srcId="{0B7976E6-D7FF-1545-85DA-E1DE32F5A6A4}" destId="{D3F21CC3-1D91-E54B-A365-C0A932CB247E}" srcOrd="9" destOrd="0" presId="urn:microsoft.com/office/officeart/2005/8/layout/cycle6"/>
    <dgm:cxn modelId="{3117A301-A057-E54C-8E82-B0079C772368}" type="presParOf" srcId="{0B7976E6-D7FF-1545-85DA-E1DE32F5A6A4}" destId="{3116D39C-02AE-7149-9562-15DA8AB3AB8C}" srcOrd="10" destOrd="0" presId="urn:microsoft.com/office/officeart/2005/8/layout/cycle6"/>
    <dgm:cxn modelId="{18BDCF1E-2391-F547-881E-745D91D2017C}" type="presParOf" srcId="{0B7976E6-D7FF-1545-85DA-E1DE32F5A6A4}" destId="{F7D94243-2800-9D40-A757-0CEE3CACF889}" srcOrd="11" destOrd="0" presId="urn:microsoft.com/office/officeart/2005/8/layout/cycle6"/>
    <dgm:cxn modelId="{EF13EEFB-2628-3A43-9200-7AF2AB04B696}" type="presParOf" srcId="{0B7976E6-D7FF-1545-85DA-E1DE32F5A6A4}" destId="{ED330D39-6B8F-E54D-A133-E55DA8B96ED6}" srcOrd="12" destOrd="0" presId="urn:microsoft.com/office/officeart/2005/8/layout/cycle6"/>
    <dgm:cxn modelId="{5A208A86-65E8-7849-B166-A068AF54132A}" type="presParOf" srcId="{0B7976E6-D7FF-1545-85DA-E1DE32F5A6A4}" destId="{174BCEC5-7223-5E4C-981D-F69E633B1ECA}" srcOrd="13" destOrd="0" presId="urn:microsoft.com/office/officeart/2005/8/layout/cycle6"/>
    <dgm:cxn modelId="{C5988494-D50A-DA42-8043-9B6C0CC54551}" type="presParOf" srcId="{0B7976E6-D7FF-1545-85DA-E1DE32F5A6A4}" destId="{CFFDE005-B5F8-694F-AA4D-18D75505050B}" srcOrd="14" destOrd="0" presId="urn:microsoft.com/office/officeart/2005/8/layout/cycle6"/>
    <dgm:cxn modelId="{B993165D-5245-F04B-BCBF-BA5E8A0CAABF}" type="presParOf" srcId="{0B7976E6-D7FF-1545-85DA-E1DE32F5A6A4}" destId="{C7858DEC-4C3A-4A4E-B051-0649C0DB4AE0}" srcOrd="15" destOrd="0" presId="urn:microsoft.com/office/officeart/2005/8/layout/cycle6"/>
    <dgm:cxn modelId="{AE54672C-CD4E-BD40-BAC7-B9E838161444}" type="presParOf" srcId="{0B7976E6-D7FF-1545-85DA-E1DE32F5A6A4}" destId="{0F34B307-92F6-B147-88E9-87CB87FA9D92}" srcOrd="16" destOrd="0" presId="urn:microsoft.com/office/officeart/2005/8/layout/cycle6"/>
    <dgm:cxn modelId="{A1DB2493-44A1-6244-9A53-5D8993E425DA}" type="presParOf" srcId="{0B7976E6-D7FF-1545-85DA-E1DE32F5A6A4}" destId="{C3BF6D9D-E33D-0144-8B7B-3CA903FD2041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1A42F6-7099-064B-898F-813F6F5D4522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A64CFB-6B1F-E84C-B2EF-59E953B04D52}">
      <dgm:prSet phldrT="[Text]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91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</a:gradFill>
      </dgm:spPr>
      <dgm:t>
        <a:bodyPr/>
        <a:lstStyle/>
        <a:p>
          <a:r>
            <a:rPr lang="en-US" dirty="0" smtClean="0"/>
            <a:t>Friends</a:t>
          </a:r>
          <a:endParaRPr lang="en-US" dirty="0"/>
        </a:p>
      </dgm:t>
    </dgm:pt>
    <dgm:pt modelId="{08D491D6-4316-4346-B2B0-92CF5E8450CE}" type="parTrans" cxnId="{06184631-A054-CC46-812D-347FD70BE093}">
      <dgm:prSet/>
      <dgm:spPr/>
      <dgm:t>
        <a:bodyPr/>
        <a:lstStyle/>
        <a:p>
          <a:endParaRPr lang="en-US"/>
        </a:p>
      </dgm:t>
    </dgm:pt>
    <dgm:pt modelId="{1A6B8A68-7FF5-3942-819E-569B93A3E759}" type="sibTrans" cxnId="{06184631-A054-CC46-812D-347FD70BE093}">
      <dgm:prSet/>
      <dgm:spPr/>
      <dgm:t>
        <a:bodyPr/>
        <a:lstStyle/>
        <a:p>
          <a:endParaRPr lang="en-US"/>
        </a:p>
      </dgm:t>
    </dgm:pt>
    <dgm:pt modelId="{EE684038-77A9-4946-BF9E-0FBCFBDBC90E}">
      <dgm:prSet phldrT="[Text]"/>
      <dgm:spPr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lumMod val="60000"/>
                <a:lumOff val="40000"/>
              </a:schemeClr>
            </a:gs>
            <a:gs pos="13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</a:gradFill>
      </dgm:spPr>
      <dgm:t>
        <a:bodyPr/>
        <a:lstStyle/>
        <a:p>
          <a:r>
            <a:rPr lang="en-US" dirty="0" smtClean="0"/>
            <a:t>Information about HD</a:t>
          </a:r>
          <a:endParaRPr lang="en-US" dirty="0"/>
        </a:p>
      </dgm:t>
    </dgm:pt>
    <dgm:pt modelId="{DA9419BB-2239-B44C-92E2-9631AA6ADA80}" type="parTrans" cxnId="{2358F7D2-AC83-2C42-A1C7-2C7354FCAD06}">
      <dgm:prSet/>
      <dgm:spPr/>
      <dgm:t>
        <a:bodyPr/>
        <a:lstStyle/>
        <a:p>
          <a:endParaRPr lang="en-US"/>
        </a:p>
      </dgm:t>
    </dgm:pt>
    <dgm:pt modelId="{F301384C-8C66-2C4E-80C9-2691FF0344F4}" type="sibTrans" cxnId="{2358F7D2-AC83-2C42-A1C7-2C7354FCAD06}">
      <dgm:prSet/>
      <dgm:spPr/>
      <dgm:t>
        <a:bodyPr/>
        <a:lstStyle/>
        <a:p>
          <a:endParaRPr lang="en-US"/>
        </a:p>
      </dgm:t>
    </dgm:pt>
    <dgm:pt modelId="{D2486E1C-1260-3E41-B4B0-A697E9DF3341}">
      <dgm:prSet phldrT="[Text]"/>
      <dgm:spPr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32000">
              <a:srgbClr val="FFC000"/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</a:gradFill>
      </dgm:spPr>
      <dgm:t>
        <a:bodyPr/>
        <a:lstStyle/>
        <a:p>
          <a:r>
            <a:rPr lang="en-US" dirty="0" smtClean="0"/>
            <a:t> Support</a:t>
          </a:r>
          <a:endParaRPr lang="en-US" dirty="0"/>
        </a:p>
      </dgm:t>
    </dgm:pt>
    <dgm:pt modelId="{08C3EDF0-306A-1E42-903C-C9E6DD98CCA9}" type="parTrans" cxnId="{1366085A-9478-E944-B494-E84D6965A938}">
      <dgm:prSet/>
      <dgm:spPr/>
      <dgm:t>
        <a:bodyPr/>
        <a:lstStyle/>
        <a:p>
          <a:endParaRPr lang="en-US"/>
        </a:p>
      </dgm:t>
    </dgm:pt>
    <dgm:pt modelId="{46B88FC1-45C0-FC4A-9892-09650A925F39}" type="sibTrans" cxnId="{1366085A-9478-E944-B494-E84D6965A938}">
      <dgm:prSet/>
      <dgm:spPr/>
      <dgm:t>
        <a:bodyPr/>
        <a:lstStyle/>
        <a:p>
          <a:endParaRPr lang="en-US"/>
        </a:p>
      </dgm:t>
    </dgm:pt>
    <dgm:pt modelId="{1A48E81D-7F1A-3E43-A173-FBB5890366A3}">
      <dgm:prSet/>
      <dgm:spPr>
        <a:gradFill rotWithShape="0">
          <a:gsLst>
            <a:gs pos="0">
              <a:srgbClr val="7030A0"/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rgbClr val="7030A0"/>
            </a:gs>
          </a:gsLst>
        </a:gradFill>
      </dgm:spPr>
      <dgm:t>
        <a:bodyPr/>
        <a:lstStyle/>
        <a:p>
          <a:r>
            <a:rPr lang="en-US" dirty="0" smtClean="0"/>
            <a:t>Help being a caregiver</a:t>
          </a:r>
          <a:endParaRPr lang="en-US" dirty="0"/>
        </a:p>
      </dgm:t>
    </dgm:pt>
    <dgm:pt modelId="{4B736CA1-AFCE-D344-9C4B-57BE87413186}" type="parTrans" cxnId="{835AD77C-AB1F-9643-A35E-EBAADD4247AB}">
      <dgm:prSet/>
      <dgm:spPr/>
      <dgm:t>
        <a:bodyPr/>
        <a:lstStyle/>
        <a:p>
          <a:endParaRPr lang="en-US"/>
        </a:p>
      </dgm:t>
    </dgm:pt>
    <dgm:pt modelId="{86DA2610-A850-8D4C-8546-87332684D4A9}" type="sibTrans" cxnId="{835AD77C-AB1F-9643-A35E-EBAADD4247AB}">
      <dgm:prSet/>
      <dgm:spPr/>
      <dgm:t>
        <a:bodyPr/>
        <a:lstStyle/>
        <a:p>
          <a:endParaRPr lang="en-US"/>
        </a:p>
      </dgm:t>
    </dgm:pt>
    <dgm:pt modelId="{EC385AB4-D7A6-8A41-B8C8-FBB2D389DCED}" type="pres">
      <dgm:prSet presAssocID="{7C1A42F6-7099-064B-898F-813F6F5D452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6D40BDB2-170F-5040-B352-94A71F6F891B}" type="pres">
      <dgm:prSet presAssocID="{7C1A42F6-7099-064B-898F-813F6F5D4522}" presName="Name1" presStyleCnt="0"/>
      <dgm:spPr/>
    </dgm:pt>
    <dgm:pt modelId="{9331FE76-13A8-1A4B-89FC-364AA172F27C}" type="pres">
      <dgm:prSet presAssocID="{7C1A42F6-7099-064B-898F-813F6F5D4522}" presName="cycle" presStyleCnt="0"/>
      <dgm:spPr/>
    </dgm:pt>
    <dgm:pt modelId="{F80CAC33-F799-F04C-A8BE-AD946FD0A466}" type="pres">
      <dgm:prSet presAssocID="{7C1A42F6-7099-064B-898F-813F6F5D4522}" presName="srcNode" presStyleLbl="node1" presStyleIdx="0" presStyleCnt="4"/>
      <dgm:spPr/>
    </dgm:pt>
    <dgm:pt modelId="{117ADAA6-3005-1E4D-AB8A-4EA19D435B6D}" type="pres">
      <dgm:prSet presAssocID="{7C1A42F6-7099-064B-898F-813F6F5D4522}" presName="conn" presStyleLbl="parChTrans1D2" presStyleIdx="0" presStyleCnt="1"/>
      <dgm:spPr/>
      <dgm:t>
        <a:bodyPr/>
        <a:lstStyle/>
        <a:p>
          <a:endParaRPr lang="en-US"/>
        </a:p>
      </dgm:t>
    </dgm:pt>
    <dgm:pt modelId="{13D2AE47-FC65-3044-9ADD-7D39FE2DC67D}" type="pres">
      <dgm:prSet presAssocID="{7C1A42F6-7099-064B-898F-813F6F5D4522}" presName="extraNode" presStyleLbl="node1" presStyleIdx="0" presStyleCnt="4"/>
      <dgm:spPr/>
    </dgm:pt>
    <dgm:pt modelId="{E61B9E40-D0B6-7F48-A99D-742F73CE6CA3}" type="pres">
      <dgm:prSet presAssocID="{7C1A42F6-7099-064B-898F-813F6F5D4522}" presName="dstNode" presStyleLbl="node1" presStyleIdx="0" presStyleCnt="4"/>
      <dgm:spPr/>
    </dgm:pt>
    <dgm:pt modelId="{60FE53B1-5872-5044-974A-8EAF502CBB88}" type="pres">
      <dgm:prSet presAssocID="{BEA64CFB-6B1F-E84C-B2EF-59E953B04D5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A64FA3-C448-9846-8150-4AD7B700C534}" type="pres">
      <dgm:prSet presAssocID="{BEA64CFB-6B1F-E84C-B2EF-59E953B04D52}" presName="accent_1" presStyleCnt="0"/>
      <dgm:spPr/>
    </dgm:pt>
    <dgm:pt modelId="{988CA202-8EAF-7446-8783-3976EEBCE6B4}" type="pres">
      <dgm:prSet presAssocID="{BEA64CFB-6B1F-E84C-B2EF-59E953B04D52}" presName="accentRepeatNode" presStyleLbl="solidFgAcc1" presStyleIdx="0" presStyleCnt="4"/>
      <dgm:spPr>
        <a:solidFill>
          <a:schemeClr val="accent2">
            <a:lumMod val="20000"/>
            <a:lumOff val="80000"/>
          </a:schemeClr>
        </a:solidFill>
      </dgm:spPr>
    </dgm:pt>
    <dgm:pt modelId="{66A0C1A8-7AA5-6C47-8BF5-0A2774CD15FA}" type="pres">
      <dgm:prSet presAssocID="{EE684038-77A9-4946-BF9E-0FBCFBDBC90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8200BC-4407-5542-A889-50334AEAB357}" type="pres">
      <dgm:prSet presAssocID="{EE684038-77A9-4946-BF9E-0FBCFBDBC90E}" presName="accent_2" presStyleCnt="0"/>
      <dgm:spPr/>
    </dgm:pt>
    <dgm:pt modelId="{38847EAB-5D38-384F-A545-127CE4390994}" type="pres">
      <dgm:prSet presAssocID="{EE684038-77A9-4946-BF9E-0FBCFBDBC90E}" presName="accentRepeatNode" presStyleLbl="solidFgAcc1" presStyleIdx="1" presStyleCnt="4"/>
      <dgm:spPr>
        <a:solidFill>
          <a:schemeClr val="accent2">
            <a:lumMod val="60000"/>
            <a:lumOff val="40000"/>
          </a:schemeClr>
        </a:solidFill>
      </dgm:spPr>
    </dgm:pt>
    <dgm:pt modelId="{D0391585-61CF-8A40-B72E-5718CA1E0039}" type="pres">
      <dgm:prSet presAssocID="{D2486E1C-1260-3E41-B4B0-A697E9DF334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807251-7B14-4945-B4C3-724F28EFF86E}" type="pres">
      <dgm:prSet presAssocID="{D2486E1C-1260-3E41-B4B0-A697E9DF3341}" presName="accent_3" presStyleCnt="0"/>
      <dgm:spPr/>
    </dgm:pt>
    <dgm:pt modelId="{3C81999A-D847-9948-A02D-D3F82B93CB3D}" type="pres">
      <dgm:prSet presAssocID="{D2486E1C-1260-3E41-B4B0-A697E9DF3341}" presName="accentRepeatNode" presStyleLbl="solidFgAcc1" presStyleIdx="2" presStyleCnt="4"/>
      <dgm:spPr>
        <a:solidFill>
          <a:schemeClr val="accent2">
            <a:lumMod val="75000"/>
          </a:schemeClr>
        </a:solidFill>
      </dgm:spPr>
    </dgm:pt>
    <dgm:pt modelId="{1D2B40F2-29BF-2842-81A0-C07D5DECFCA4}" type="pres">
      <dgm:prSet presAssocID="{1A48E81D-7F1A-3E43-A173-FBB5890366A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AD09F0-7C4F-974B-BA57-BDFDE77297EE}" type="pres">
      <dgm:prSet presAssocID="{1A48E81D-7F1A-3E43-A173-FBB5890366A3}" presName="accent_4" presStyleCnt="0"/>
      <dgm:spPr/>
    </dgm:pt>
    <dgm:pt modelId="{7813DD58-04B4-0A4E-9E88-CCE2BEFBD4FB}" type="pres">
      <dgm:prSet presAssocID="{1A48E81D-7F1A-3E43-A173-FBB5890366A3}" presName="accentRepeatNode" presStyleLbl="solidFgAcc1" presStyleIdx="3" presStyleCnt="4"/>
      <dgm:spPr>
        <a:solidFill>
          <a:schemeClr val="accent2">
            <a:lumMod val="50000"/>
          </a:schemeClr>
        </a:solidFill>
      </dgm:spPr>
    </dgm:pt>
  </dgm:ptLst>
  <dgm:cxnLst>
    <dgm:cxn modelId="{06184631-A054-CC46-812D-347FD70BE093}" srcId="{7C1A42F6-7099-064B-898F-813F6F5D4522}" destId="{BEA64CFB-6B1F-E84C-B2EF-59E953B04D52}" srcOrd="0" destOrd="0" parTransId="{08D491D6-4316-4346-B2B0-92CF5E8450CE}" sibTransId="{1A6B8A68-7FF5-3942-819E-569B93A3E759}"/>
    <dgm:cxn modelId="{2358F7D2-AC83-2C42-A1C7-2C7354FCAD06}" srcId="{7C1A42F6-7099-064B-898F-813F6F5D4522}" destId="{EE684038-77A9-4946-BF9E-0FBCFBDBC90E}" srcOrd="1" destOrd="0" parTransId="{DA9419BB-2239-B44C-92E2-9631AA6ADA80}" sibTransId="{F301384C-8C66-2C4E-80C9-2691FF0344F4}"/>
    <dgm:cxn modelId="{1E3CC2B2-6005-E04C-9451-CBA9DDA0BDA4}" type="presOf" srcId="{1A48E81D-7F1A-3E43-A173-FBB5890366A3}" destId="{1D2B40F2-29BF-2842-81A0-C07D5DECFCA4}" srcOrd="0" destOrd="0" presId="urn:microsoft.com/office/officeart/2008/layout/VerticalCurvedList"/>
    <dgm:cxn modelId="{8BC5DF60-4851-404D-9126-7921B0817475}" type="presOf" srcId="{1A6B8A68-7FF5-3942-819E-569B93A3E759}" destId="{117ADAA6-3005-1E4D-AB8A-4EA19D435B6D}" srcOrd="0" destOrd="0" presId="urn:microsoft.com/office/officeart/2008/layout/VerticalCurvedList"/>
    <dgm:cxn modelId="{DBA1AB39-5A40-784D-A4AA-BEC04A8C225C}" type="presOf" srcId="{D2486E1C-1260-3E41-B4B0-A697E9DF3341}" destId="{D0391585-61CF-8A40-B72E-5718CA1E0039}" srcOrd="0" destOrd="0" presId="urn:microsoft.com/office/officeart/2008/layout/VerticalCurvedList"/>
    <dgm:cxn modelId="{1366085A-9478-E944-B494-E84D6965A938}" srcId="{7C1A42F6-7099-064B-898F-813F6F5D4522}" destId="{D2486E1C-1260-3E41-B4B0-A697E9DF3341}" srcOrd="2" destOrd="0" parTransId="{08C3EDF0-306A-1E42-903C-C9E6DD98CCA9}" sibTransId="{46B88FC1-45C0-FC4A-9892-09650A925F39}"/>
    <dgm:cxn modelId="{9DBBFD0C-260C-2846-9572-A2BCDBF2D012}" type="presOf" srcId="{BEA64CFB-6B1F-E84C-B2EF-59E953B04D52}" destId="{60FE53B1-5872-5044-974A-8EAF502CBB88}" srcOrd="0" destOrd="0" presId="urn:microsoft.com/office/officeart/2008/layout/VerticalCurvedList"/>
    <dgm:cxn modelId="{F519BFD2-36EB-9A48-A26A-84D3BA4876AD}" type="presOf" srcId="{EE684038-77A9-4946-BF9E-0FBCFBDBC90E}" destId="{66A0C1A8-7AA5-6C47-8BF5-0A2774CD15FA}" srcOrd="0" destOrd="0" presId="urn:microsoft.com/office/officeart/2008/layout/VerticalCurvedList"/>
    <dgm:cxn modelId="{835AD77C-AB1F-9643-A35E-EBAADD4247AB}" srcId="{7C1A42F6-7099-064B-898F-813F6F5D4522}" destId="{1A48E81D-7F1A-3E43-A173-FBB5890366A3}" srcOrd="3" destOrd="0" parTransId="{4B736CA1-AFCE-D344-9C4B-57BE87413186}" sibTransId="{86DA2610-A850-8D4C-8546-87332684D4A9}"/>
    <dgm:cxn modelId="{686842F2-0D2F-DD4A-86DE-2361BBBF50F2}" type="presOf" srcId="{7C1A42F6-7099-064B-898F-813F6F5D4522}" destId="{EC385AB4-D7A6-8A41-B8C8-FBB2D389DCED}" srcOrd="0" destOrd="0" presId="urn:microsoft.com/office/officeart/2008/layout/VerticalCurvedList"/>
    <dgm:cxn modelId="{0345FA96-ECDC-0442-B02D-E3A37748AA2F}" type="presParOf" srcId="{EC385AB4-D7A6-8A41-B8C8-FBB2D389DCED}" destId="{6D40BDB2-170F-5040-B352-94A71F6F891B}" srcOrd="0" destOrd="0" presId="urn:microsoft.com/office/officeart/2008/layout/VerticalCurvedList"/>
    <dgm:cxn modelId="{942D979A-1717-934C-807E-F19ADDB5DBEB}" type="presParOf" srcId="{6D40BDB2-170F-5040-B352-94A71F6F891B}" destId="{9331FE76-13A8-1A4B-89FC-364AA172F27C}" srcOrd="0" destOrd="0" presId="urn:microsoft.com/office/officeart/2008/layout/VerticalCurvedList"/>
    <dgm:cxn modelId="{6A5C0833-B825-D848-8461-376DD62F0D5D}" type="presParOf" srcId="{9331FE76-13A8-1A4B-89FC-364AA172F27C}" destId="{F80CAC33-F799-F04C-A8BE-AD946FD0A466}" srcOrd="0" destOrd="0" presId="urn:microsoft.com/office/officeart/2008/layout/VerticalCurvedList"/>
    <dgm:cxn modelId="{83B0F887-9806-814B-B200-D5B0E78FFEC9}" type="presParOf" srcId="{9331FE76-13A8-1A4B-89FC-364AA172F27C}" destId="{117ADAA6-3005-1E4D-AB8A-4EA19D435B6D}" srcOrd="1" destOrd="0" presId="urn:microsoft.com/office/officeart/2008/layout/VerticalCurvedList"/>
    <dgm:cxn modelId="{DAECDB17-3203-FC4C-BF12-8E51A8393612}" type="presParOf" srcId="{9331FE76-13A8-1A4B-89FC-364AA172F27C}" destId="{13D2AE47-FC65-3044-9ADD-7D39FE2DC67D}" srcOrd="2" destOrd="0" presId="urn:microsoft.com/office/officeart/2008/layout/VerticalCurvedList"/>
    <dgm:cxn modelId="{1EDA6B4F-B9DE-1A49-B0CB-FF561C595B44}" type="presParOf" srcId="{9331FE76-13A8-1A4B-89FC-364AA172F27C}" destId="{E61B9E40-D0B6-7F48-A99D-742F73CE6CA3}" srcOrd="3" destOrd="0" presId="urn:microsoft.com/office/officeart/2008/layout/VerticalCurvedList"/>
    <dgm:cxn modelId="{4699538E-5874-7B42-A346-0A33948C8643}" type="presParOf" srcId="{6D40BDB2-170F-5040-B352-94A71F6F891B}" destId="{60FE53B1-5872-5044-974A-8EAF502CBB88}" srcOrd="1" destOrd="0" presId="urn:microsoft.com/office/officeart/2008/layout/VerticalCurvedList"/>
    <dgm:cxn modelId="{48E85876-89E9-A345-9BAC-986EB414FB2B}" type="presParOf" srcId="{6D40BDB2-170F-5040-B352-94A71F6F891B}" destId="{BDA64FA3-C448-9846-8150-4AD7B700C534}" srcOrd="2" destOrd="0" presId="urn:microsoft.com/office/officeart/2008/layout/VerticalCurvedList"/>
    <dgm:cxn modelId="{63355A25-AF39-FF42-A3DE-68EC5E93A069}" type="presParOf" srcId="{BDA64FA3-C448-9846-8150-4AD7B700C534}" destId="{988CA202-8EAF-7446-8783-3976EEBCE6B4}" srcOrd="0" destOrd="0" presId="urn:microsoft.com/office/officeart/2008/layout/VerticalCurvedList"/>
    <dgm:cxn modelId="{EA7BF768-840A-B342-AB32-FF301A2A05C8}" type="presParOf" srcId="{6D40BDB2-170F-5040-B352-94A71F6F891B}" destId="{66A0C1A8-7AA5-6C47-8BF5-0A2774CD15FA}" srcOrd="3" destOrd="0" presId="urn:microsoft.com/office/officeart/2008/layout/VerticalCurvedList"/>
    <dgm:cxn modelId="{3BCAD7F2-B1D8-4B4E-8693-DA1B27767858}" type="presParOf" srcId="{6D40BDB2-170F-5040-B352-94A71F6F891B}" destId="{C68200BC-4407-5542-A889-50334AEAB357}" srcOrd="4" destOrd="0" presId="urn:microsoft.com/office/officeart/2008/layout/VerticalCurvedList"/>
    <dgm:cxn modelId="{6B742208-404B-7E43-8EDD-7EDEA450BD51}" type="presParOf" srcId="{C68200BC-4407-5542-A889-50334AEAB357}" destId="{38847EAB-5D38-384F-A545-127CE4390994}" srcOrd="0" destOrd="0" presId="urn:microsoft.com/office/officeart/2008/layout/VerticalCurvedList"/>
    <dgm:cxn modelId="{E421384E-6A6E-564F-9AB9-D4EBFA47B8EE}" type="presParOf" srcId="{6D40BDB2-170F-5040-B352-94A71F6F891B}" destId="{D0391585-61CF-8A40-B72E-5718CA1E0039}" srcOrd="5" destOrd="0" presId="urn:microsoft.com/office/officeart/2008/layout/VerticalCurvedList"/>
    <dgm:cxn modelId="{0D03DB93-AEFB-B54E-A4C0-271CA7452D03}" type="presParOf" srcId="{6D40BDB2-170F-5040-B352-94A71F6F891B}" destId="{EB807251-7B14-4945-B4C3-724F28EFF86E}" srcOrd="6" destOrd="0" presId="urn:microsoft.com/office/officeart/2008/layout/VerticalCurvedList"/>
    <dgm:cxn modelId="{1A44E8A3-3D10-1343-8CAE-23E5C3113B5B}" type="presParOf" srcId="{EB807251-7B14-4945-B4C3-724F28EFF86E}" destId="{3C81999A-D847-9948-A02D-D3F82B93CB3D}" srcOrd="0" destOrd="0" presId="urn:microsoft.com/office/officeart/2008/layout/VerticalCurvedList"/>
    <dgm:cxn modelId="{883EAA79-E5D6-6849-BC7F-FF792876B1CE}" type="presParOf" srcId="{6D40BDB2-170F-5040-B352-94A71F6F891B}" destId="{1D2B40F2-29BF-2842-81A0-C07D5DECFCA4}" srcOrd="7" destOrd="0" presId="urn:microsoft.com/office/officeart/2008/layout/VerticalCurvedList"/>
    <dgm:cxn modelId="{B8053C28-BE93-4640-91ED-D593B337EC68}" type="presParOf" srcId="{6D40BDB2-170F-5040-B352-94A71F6F891B}" destId="{FFAD09F0-7C4F-974B-BA57-BDFDE77297EE}" srcOrd="8" destOrd="0" presId="urn:microsoft.com/office/officeart/2008/layout/VerticalCurvedList"/>
    <dgm:cxn modelId="{1F518D37-5E1B-E44C-ACAA-C03A5D1B4E7C}" type="presParOf" srcId="{FFAD09F0-7C4F-974B-BA57-BDFDE77297EE}" destId="{7813DD58-04B4-0A4E-9E88-CCE2BEFBD4FB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A26C00-2012-5D4F-9CDF-17CEB8AB80A4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1E351D2A-FBA4-194D-8024-C1B4405D8B4C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dirty="0" smtClean="0"/>
            <a:t>What is HD?</a:t>
          </a:r>
          <a:endParaRPr lang="en-US" dirty="0"/>
        </a:p>
      </dgm:t>
    </dgm:pt>
    <dgm:pt modelId="{7CDEF1E7-B29B-D442-88AA-1F3F7FF8B1C3}" type="parTrans" cxnId="{78395C8E-E4E6-D742-9B37-19AB7A30BB98}">
      <dgm:prSet/>
      <dgm:spPr/>
      <dgm:t>
        <a:bodyPr/>
        <a:lstStyle/>
        <a:p>
          <a:endParaRPr lang="en-US"/>
        </a:p>
      </dgm:t>
    </dgm:pt>
    <dgm:pt modelId="{A0C971AD-AAC3-7F4B-AB56-9D99355E1430}" type="sibTrans" cxnId="{78395C8E-E4E6-D742-9B37-19AB7A30BB98}">
      <dgm:prSet/>
      <dgm:spPr/>
      <dgm:t>
        <a:bodyPr/>
        <a:lstStyle/>
        <a:p>
          <a:endParaRPr lang="en-US"/>
        </a:p>
      </dgm:t>
    </dgm:pt>
    <dgm:pt modelId="{E2199517-EDFC-4945-982F-22F05DBFC1A5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How do I get it? </a:t>
          </a:r>
          <a:endParaRPr lang="en-US" dirty="0"/>
        </a:p>
      </dgm:t>
    </dgm:pt>
    <dgm:pt modelId="{75B2AE61-A60C-8045-BABE-4F7EF7D5ECCC}" type="parTrans" cxnId="{D4EB93B9-78ED-034D-96ED-945E73A8CC69}">
      <dgm:prSet/>
      <dgm:spPr/>
      <dgm:t>
        <a:bodyPr/>
        <a:lstStyle/>
        <a:p>
          <a:endParaRPr lang="en-US"/>
        </a:p>
      </dgm:t>
    </dgm:pt>
    <dgm:pt modelId="{985E68A7-4BAC-E04B-BF8E-AD7D0AC36C78}" type="sibTrans" cxnId="{D4EB93B9-78ED-034D-96ED-945E73A8CC69}">
      <dgm:prSet/>
      <dgm:spPr/>
      <dgm:t>
        <a:bodyPr/>
        <a:lstStyle/>
        <a:p>
          <a:endParaRPr lang="en-US"/>
        </a:p>
      </dgm:t>
    </dgm:pt>
    <dgm:pt modelId="{E257423C-7950-0A44-81D8-9EE239968590}">
      <dgm:prSet/>
      <dgm:spPr>
        <a:solidFill>
          <a:schemeClr val="accent4"/>
        </a:solidFill>
      </dgm:spPr>
      <dgm:t>
        <a:bodyPr/>
        <a:lstStyle/>
        <a:p>
          <a:r>
            <a:rPr lang="en-US" dirty="0" smtClean="0"/>
            <a:t>Can I be tested?</a:t>
          </a:r>
          <a:endParaRPr lang="en-US" dirty="0"/>
        </a:p>
      </dgm:t>
    </dgm:pt>
    <dgm:pt modelId="{94FB25ED-7FCE-AA4F-BEFC-E24A547C7FC3}" type="parTrans" cxnId="{B4B0A689-F7C3-7243-8CDA-C5EAB9FE45F1}">
      <dgm:prSet/>
      <dgm:spPr/>
      <dgm:t>
        <a:bodyPr/>
        <a:lstStyle/>
        <a:p>
          <a:endParaRPr lang="en-US"/>
        </a:p>
      </dgm:t>
    </dgm:pt>
    <dgm:pt modelId="{465FB8D0-F302-C341-86DE-45713388A99C}" type="sibTrans" cxnId="{B4B0A689-F7C3-7243-8CDA-C5EAB9FE45F1}">
      <dgm:prSet/>
      <dgm:spPr/>
      <dgm:t>
        <a:bodyPr/>
        <a:lstStyle/>
        <a:p>
          <a:endParaRPr lang="en-US"/>
        </a:p>
      </dgm:t>
    </dgm:pt>
    <dgm:pt modelId="{E32562FD-3395-4E4E-8315-A941818A95D6}" type="pres">
      <dgm:prSet presAssocID="{7AA26C00-2012-5D4F-9CDF-17CEB8AB80A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2B3848E-9F60-8D47-BB43-9C1B0E2E2C12}" type="pres">
      <dgm:prSet presAssocID="{1E351D2A-FBA4-194D-8024-C1B4405D8B4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B32E02-4272-D942-A5C7-E15649171376}" type="pres">
      <dgm:prSet presAssocID="{1E351D2A-FBA4-194D-8024-C1B4405D8B4C}" presName="gear1srcNode" presStyleLbl="node1" presStyleIdx="0" presStyleCnt="3"/>
      <dgm:spPr/>
      <dgm:t>
        <a:bodyPr/>
        <a:lstStyle/>
        <a:p>
          <a:endParaRPr lang="en-US"/>
        </a:p>
      </dgm:t>
    </dgm:pt>
    <dgm:pt modelId="{C45FF42A-28C9-E64F-B5B4-23C6A8FEB811}" type="pres">
      <dgm:prSet presAssocID="{1E351D2A-FBA4-194D-8024-C1B4405D8B4C}" presName="gear1dstNode" presStyleLbl="node1" presStyleIdx="0" presStyleCnt="3"/>
      <dgm:spPr/>
      <dgm:t>
        <a:bodyPr/>
        <a:lstStyle/>
        <a:p>
          <a:endParaRPr lang="en-US"/>
        </a:p>
      </dgm:t>
    </dgm:pt>
    <dgm:pt modelId="{C9E3FD0F-CAA2-8A4B-B26F-03E7BE26104F}" type="pres">
      <dgm:prSet presAssocID="{E2199517-EDFC-4945-982F-22F05DBFC1A5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ADBAB8-1CAF-ED4D-8B7D-0D4124B692F5}" type="pres">
      <dgm:prSet presAssocID="{E2199517-EDFC-4945-982F-22F05DBFC1A5}" presName="gear2srcNode" presStyleLbl="node1" presStyleIdx="1" presStyleCnt="3"/>
      <dgm:spPr/>
      <dgm:t>
        <a:bodyPr/>
        <a:lstStyle/>
        <a:p>
          <a:endParaRPr lang="en-US"/>
        </a:p>
      </dgm:t>
    </dgm:pt>
    <dgm:pt modelId="{4820A484-8612-5B4A-ABE5-541822BCE68B}" type="pres">
      <dgm:prSet presAssocID="{E2199517-EDFC-4945-982F-22F05DBFC1A5}" presName="gear2dstNode" presStyleLbl="node1" presStyleIdx="1" presStyleCnt="3"/>
      <dgm:spPr/>
      <dgm:t>
        <a:bodyPr/>
        <a:lstStyle/>
        <a:p>
          <a:endParaRPr lang="en-US"/>
        </a:p>
      </dgm:t>
    </dgm:pt>
    <dgm:pt modelId="{5ACCC708-5233-DF4E-BA92-F343E1124B42}" type="pres">
      <dgm:prSet presAssocID="{E257423C-7950-0A44-81D8-9EE239968590}" presName="gear3" presStyleLbl="node1" presStyleIdx="2" presStyleCnt="3"/>
      <dgm:spPr/>
      <dgm:t>
        <a:bodyPr/>
        <a:lstStyle/>
        <a:p>
          <a:endParaRPr lang="en-US"/>
        </a:p>
      </dgm:t>
    </dgm:pt>
    <dgm:pt modelId="{83C0B9CF-375B-654D-A2BF-024315BAB94F}" type="pres">
      <dgm:prSet presAssocID="{E257423C-7950-0A44-81D8-9EE23996859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89533C-F5EF-B048-BA05-7A37D54BB2CD}" type="pres">
      <dgm:prSet presAssocID="{E257423C-7950-0A44-81D8-9EE239968590}" presName="gear3srcNode" presStyleLbl="node1" presStyleIdx="2" presStyleCnt="3"/>
      <dgm:spPr/>
      <dgm:t>
        <a:bodyPr/>
        <a:lstStyle/>
        <a:p>
          <a:endParaRPr lang="en-US"/>
        </a:p>
      </dgm:t>
    </dgm:pt>
    <dgm:pt modelId="{F3AA7EAE-21B5-CB4F-92DD-0FF5E6AB4445}" type="pres">
      <dgm:prSet presAssocID="{E257423C-7950-0A44-81D8-9EE239968590}" presName="gear3dstNode" presStyleLbl="node1" presStyleIdx="2" presStyleCnt="3"/>
      <dgm:spPr/>
      <dgm:t>
        <a:bodyPr/>
        <a:lstStyle/>
        <a:p>
          <a:endParaRPr lang="en-US"/>
        </a:p>
      </dgm:t>
    </dgm:pt>
    <dgm:pt modelId="{6E7A9C4C-6E25-D542-9251-95C763339B64}" type="pres">
      <dgm:prSet presAssocID="{A0C971AD-AAC3-7F4B-AB56-9D99355E1430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DB4D7234-EC5E-4841-AB60-475DE78D9C94}" type="pres">
      <dgm:prSet presAssocID="{985E68A7-4BAC-E04B-BF8E-AD7D0AC36C78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F45EBEB4-F5D4-C646-BD86-B32FB802E75E}" type="pres">
      <dgm:prSet presAssocID="{465FB8D0-F302-C341-86DE-45713388A99C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8395C8E-E4E6-D742-9B37-19AB7A30BB98}" srcId="{7AA26C00-2012-5D4F-9CDF-17CEB8AB80A4}" destId="{1E351D2A-FBA4-194D-8024-C1B4405D8B4C}" srcOrd="0" destOrd="0" parTransId="{7CDEF1E7-B29B-D442-88AA-1F3F7FF8B1C3}" sibTransId="{A0C971AD-AAC3-7F4B-AB56-9D99355E1430}"/>
    <dgm:cxn modelId="{56697249-226E-2D4F-B6A1-CF39FC7EA39E}" type="presOf" srcId="{E257423C-7950-0A44-81D8-9EE239968590}" destId="{83C0B9CF-375B-654D-A2BF-024315BAB94F}" srcOrd="1" destOrd="0" presId="urn:microsoft.com/office/officeart/2005/8/layout/gear1"/>
    <dgm:cxn modelId="{CFC440EC-F611-784F-9C2F-0044BDB7F1EA}" type="presOf" srcId="{E257423C-7950-0A44-81D8-9EE239968590}" destId="{F3AA7EAE-21B5-CB4F-92DD-0FF5E6AB4445}" srcOrd="3" destOrd="0" presId="urn:microsoft.com/office/officeart/2005/8/layout/gear1"/>
    <dgm:cxn modelId="{BB33367D-3ED0-A548-8A69-360382040EB3}" type="presOf" srcId="{E257423C-7950-0A44-81D8-9EE239968590}" destId="{5ACCC708-5233-DF4E-BA92-F343E1124B42}" srcOrd="0" destOrd="0" presId="urn:microsoft.com/office/officeart/2005/8/layout/gear1"/>
    <dgm:cxn modelId="{B4B0A689-F7C3-7243-8CDA-C5EAB9FE45F1}" srcId="{7AA26C00-2012-5D4F-9CDF-17CEB8AB80A4}" destId="{E257423C-7950-0A44-81D8-9EE239968590}" srcOrd="2" destOrd="0" parTransId="{94FB25ED-7FCE-AA4F-BEFC-E24A547C7FC3}" sibTransId="{465FB8D0-F302-C341-86DE-45713388A99C}"/>
    <dgm:cxn modelId="{F9175644-04C3-C645-9B1B-2B4FC24C2840}" type="presOf" srcId="{1E351D2A-FBA4-194D-8024-C1B4405D8B4C}" destId="{42B32E02-4272-D942-A5C7-E15649171376}" srcOrd="1" destOrd="0" presId="urn:microsoft.com/office/officeart/2005/8/layout/gear1"/>
    <dgm:cxn modelId="{A9EAA77D-2459-8646-B795-3E243E7D062A}" type="presOf" srcId="{E2199517-EDFC-4945-982F-22F05DBFC1A5}" destId="{27ADBAB8-1CAF-ED4D-8B7D-0D4124B692F5}" srcOrd="1" destOrd="0" presId="urn:microsoft.com/office/officeart/2005/8/layout/gear1"/>
    <dgm:cxn modelId="{D1E14D84-BE4B-3443-BAE4-9D099C407E14}" type="presOf" srcId="{E2199517-EDFC-4945-982F-22F05DBFC1A5}" destId="{4820A484-8612-5B4A-ABE5-541822BCE68B}" srcOrd="2" destOrd="0" presId="urn:microsoft.com/office/officeart/2005/8/layout/gear1"/>
    <dgm:cxn modelId="{615371DD-B738-EA47-91AE-1DF84EAF7284}" type="presOf" srcId="{1E351D2A-FBA4-194D-8024-C1B4405D8B4C}" destId="{C45FF42A-28C9-E64F-B5B4-23C6A8FEB811}" srcOrd="2" destOrd="0" presId="urn:microsoft.com/office/officeart/2005/8/layout/gear1"/>
    <dgm:cxn modelId="{D9051A75-C3CC-0648-91BA-F8A72AB5DB8D}" type="presOf" srcId="{985E68A7-4BAC-E04B-BF8E-AD7D0AC36C78}" destId="{DB4D7234-EC5E-4841-AB60-475DE78D9C94}" srcOrd="0" destOrd="0" presId="urn:microsoft.com/office/officeart/2005/8/layout/gear1"/>
    <dgm:cxn modelId="{C427CC58-C631-3F40-B2D6-FB7C7B9728E3}" type="presOf" srcId="{E2199517-EDFC-4945-982F-22F05DBFC1A5}" destId="{C9E3FD0F-CAA2-8A4B-B26F-03E7BE26104F}" srcOrd="0" destOrd="0" presId="urn:microsoft.com/office/officeart/2005/8/layout/gear1"/>
    <dgm:cxn modelId="{015CECBA-858B-F045-ADF0-B840618A0F47}" type="presOf" srcId="{465FB8D0-F302-C341-86DE-45713388A99C}" destId="{F45EBEB4-F5D4-C646-BD86-B32FB802E75E}" srcOrd="0" destOrd="0" presId="urn:microsoft.com/office/officeart/2005/8/layout/gear1"/>
    <dgm:cxn modelId="{85D7A4B5-88D9-F848-A391-3C0C689F5B69}" type="presOf" srcId="{7AA26C00-2012-5D4F-9CDF-17CEB8AB80A4}" destId="{E32562FD-3395-4E4E-8315-A941818A95D6}" srcOrd="0" destOrd="0" presId="urn:microsoft.com/office/officeart/2005/8/layout/gear1"/>
    <dgm:cxn modelId="{D4EB93B9-78ED-034D-96ED-945E73A8CC69}" srcId="{7AA26C00-2012-5D4F-9CDF-17CEB8AB80A4}" destId="{E2199517-EDFC-4945-982F-22F05DBFC1A5}" srcOrd="1" destOrd="0" parTransId="{75B2AE61-A60C-8045-BABE-4F7EF7D5ECCC}" sibTransId="{985E68A7-4BAC-E04B-BF8E-AD7D0AC36C78}"/>
    <dgm:cxn modelId="{B03E7FCE-48CC-0046-B776-61F5676542C1}" type="presOf" srcId="{E257423C-7950-0A44-81D8-9EE239968590}" destId="{DD89533C-F5EF-B048-BA05-7A37D54BB2CD}" srcOrd="2" destOrd="0" presId="urn:microsoft.com/office/officeart/2005/8/layout/gear1"/>
    <dgm:cxn modelId="{8C60FACB-DBA4-7248-A784-B255EB9BB472}" type="presOf" srcId="{A0C971AD-AAC3-7F4B-AB56-9D99355E1430}" destId="{6E7A9C4C-6E25-D542-9251-95C763339B64}" srcOrd="0" destOrd="0" presId="urn:microsoft.com/office/officeart/2005/8/layout/gear1"/>
    <dgm:cxn modelId="{D1DA6058-F205-7142-935D-842893C77BC0}" type="presOf" srcId="{1E351D2A-FBA4-194D-8024-C1B4405D8B4C}" destId="{92B3848E-9F60-8D47-BB43-9C1B0E2E2C12}" srcOrd="0" destOrd="0" presId="urn:microsoft.com/office/officeart/2005/8/layout/gear1"/>
    <dgm:cxn modelId="{84769EF0-E11C-D645-841D-C738003A135B}" type="presParOf" srcId="{E32562FD-3395-4E4E-8315-A941818A95D6}" destId="{92B3848E-9F60-8D47-BB43-9C1B0E2E2C12}" srcOrd="0" destOrd="0" presId="urn:microsoft.com/office/officeart/2005/8/layout/gear1"/>
    <dgm:cxn modelId="{A56791BD-6608-2945-B6D0-F409B08FF0D4}" type="presParOf" srcId="{E32562FD-3395-4E4E-8315-A941818A95D6}" destId="{42B32E02-4272-D942-A5C7-E15649171376}" srcOrd="1" destOrd="0" presId="urn:microsoft.com/office/officeart/2005/8/layout/gear1"/>
    <dgm:cxn modelId="{65A969E7-6B0A-A84E-812D-801EFE841BB3}" type="presParOf" srcId="{E32562FD-3395-4E4E-8315-A941818A95D6}" destId="{C45FF42A-28C9-E64F-B5B4-23C6A8FEB811}" srcOrd="2" destOrd="0" presId="urn:microsoft.com/office/officeart/2005/8/layout/gear1"/>
    <dgm:cxn modelId="{3CB0FF41-22D2-D344-8CD7-9AA8F09695B1}" type="presParOf" srcId="{E32562FD-3395-4E4E-8315-A941818A95D6}" destId="{C9E3FD0F-CAA2-8A4B-B26F-03E7BE26104F}" srcOrd="3" destOrd="0" presId="urn:microsoft.com/office/officeart/2005/8/layout/gear1"/>
    <dgm:cxn modelId="{E8465EA4-E30A-4F4C-8154-61DEEDA2BE30}" type="presParOf" srcId="{E32562FD-3395-4E4E-8315-A941818A95D6}" destId="{27ADBAB8-1CAF-ED4D-8B7D-0D4124B692F5}" srcOrd="4" destOrd="0" presId="urn:microsoft.com/office/officeart/2005/8/layout/gear1"/>
    <dgm:cxn modelId="{5B286743-1CA1-0B4C-BE08-F9EEB85C24B8}" type="presParOf" srcId="{E32562FD-3395-4E4E-8315-A941818A95D6}" destId="{4820A484-8612-5B4A-ABE5-541822BCE68B}" srcOrd="5" destOrd="0" presId="urn:microsoft.com/office/officeart/2005/8/layout/gear1"/>
    <dgm:cxn modelId="{3561B1BC-6C32-3142-A7F0-6157C1A629CE}" type="presParOf" srcId="{E32562FD-3395-4E4E-8315-A941818A95D6}" destId="{5ACCC708-5233-DF4E-BA92-F343E1124B42}" srcOrd="6" destOrd="0" presId="urn:microsoft.com/office/officeart/2005/8/layout/gear1"/>
    <dgm:cxn modelId="{A30643B4-BB50-8144-A374-166CACDE804D}" type="presParOf" srcId="{E32562FD-3395-4E4E-8315-A941818A95D6}" destId="{83C0B9CF-375B-654D-A2BF-024315BAB94F}" srcOrd="7" destOrd="0" presId="urn:microsoft.com/office/officeart/2005/8/layout/gear1"/>
    <dgm:cxn modelId="{5E85F74A-EA47-9A49-92D9-55E2047ADE03}" type="presParOf" srcId="{E32562FD-3395-4E4E-8315-A941818A95D6}" destId="{DD89533C-F5EF-B048-BA05-7A37D54BB2CD}" srcOrd="8" destOrd="0" presId="urn:microsoft.com/office/officeart/2005/8/layout/gear1"/>
    <dgm:cxn modelId="{D7EA88BB-2EAD-6E4B-80FC-7CCCBA9381D3}" type="presParOf" srcId="{E32562FD-3395-4E4E-8315-A941818A95D6}" destId="{F3AA7EAE-21B5-CB4F-92DD-0FF5E6AB4445}" srcOrd="9" destOrd="0" presId="urn:microsoft.com/office/officeart/2005/8/layout/gear1"/>
    <dgm:cxn modelId="{86EF69D1-C9C2-AC47-ACAD-3A29ECAADB66}" type="presParOf" srcId="{E32562FD-3395-4E4E-8315-A941818A95D6}" destId="{6E7A9C4C-6E25-D542-9251-95C763339B64}" srcOrd="10" destOrd="0" presId="urn:microsoft.com/office/officeart/2005/8/layout/gear1"/>
    <dgm:cxn modelId="{AC2C8534-0507-9449-BAF4-BB5D7C24F6D8}" type="presParOf" srcId="{E32562FD-3395-4E4E-8315-A941818A95D6}" destId="{DB4D7234-EC5E-4841-AB60-475DE78D9C94}" srcOrd="11" destOrd="0" presId="urn:microsoft.com/office/officeart/2005/8/layout/gear1"/>
    <dgm:cxn modelId="{EA3CE8F2-1970-1C44-A129-32856E3CBDCF}" type="presParOf" srcId="{E32562FD-3395-4E4E-8315-A941818A95D6}" destId="{F45EBEB4-F5D4-C646-BD86-B32FB802E75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4DEEAD-06DE-634E-9DD2-A95B6327F739}" type="doc">
      <dgm:prSet loTypeId="urn:microsoft.com/office/officeart/2008/layout/HexagonCluster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1303EC-F887-664D-B75B-E77BCADF205D}">
      <dgm:prSet/>
      <dgm:spPr/>
      <dgm:t>
        <a:bodyPr/>
        <a:lstStyle/>
        <a:p>
          <a:pPr rtl="0"/>
          <a:r>
            <a:rPr lang="en-US" smtClean="0"/>
            <a:t>Tasks</a:t>
          </a:r>
          <a:endParaRPr lang="en-US"/>
        </a:p>
      </dgm:t>
    </dgm:pt>
    <dgm:pt modelId="{EB8B0C44-EB68-F842-8EE1-6A402082C32D}" type="parTrans" cxnId="{D7717379-ACFF-8B45-8552-4BA8FFFFB8D4}">
      <dgm:prSet/>
      <dgm:spPr/>
      <dgm:t>
        <a:bodyPr/>
        <a:lstStyle/>
        <a:p>
          <a:endParaRPr lang="en-US"/>
        </a:p>
      </dgm:t>
    </dgm:pt>
    <dgm:pt modelId="{3B1F39F6-B9F8-484D-8AA4-A626EC8F225D}" type="sibTrans" cxnId="{D7717379-ACFF-8B45-8552-4BA8FFFFB8D4}">
      <dgm:prSet/>
      <dgm:spPr/>
      <dgm:t>
        <a:bodyPr/>
        <a:lstStyle/>
        <a:p>
          <a:endParaRPr lang="en-US"/>
        </a:p>
      </dgm:t>
    </dgm:pt>
    <dgm:pt modelId="{77FBDFE0-B069-3F46-BA12-DB5F3F0734C4}">
      <dgm:prSet/>
      <dgm:spPr/>
      <dgm:t>
        <a:bodyPr/>
        <a:lstStyle/>
        <a:p>
          <a:pPr rtl="0"/>
          <a:r>
            <a:rPr lang="en-US" dirty="0" smtClean="0"/>
            <a:t>Caregiving role</a:t>
          </a:r>
          <a:endParaRPr lang="en-US" dirty="0"/>
        </a:p>
      </dgm:t>
    </dgm:pt>
    <dgm:pt modelId="{36978686-3A29-304D-AAD1-4AD34B1D3742}" type="parTrans" cxnId="{9BD4FDCB-0EE4-064E-8F36-17098798822D}">
      <dgm:prSet/>
      <dgm:spPr/>
      <dgm:t>
        <a:bodyPr/>
        <a:lstStyle/>
        <a:p>
          <a:endParaRPr lang="en-US"/>
        </a:p>
      </dgm:t>
    </dgm:pt>
    <dgm:pt modelId="{821B6EF6-7FAD-F84E-B591-91650D66F1EE}" type="sibTrans" cxnId="{9BD4FDCB-0EE4-064E-8F36-17098798822D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82320AE-83F5-B144-894F-A4F5E2646EF8}">
      <dgm:prSet/>
      <dgm:spPr/>
      <dgm:t>
        <a:bodyPr/>
        <a:lstStyle/>
        <a:p>
          <a:pPr rtl="0"/>
          <a:r>
            <a:rPr lang="en-US" dirty="0" smtClean="0"/>
            <a:t>Training</a:t>
          </a:r>
          <a:endParaRPr lang="en-US" dirty="0"/>
        </a:p>
      </dgm:t>
    </dgm:pt>
    <dgm:pt modelId="{4A4CA0B3-F3A8-AA4C-8BDC-E740D4033BEE}" type="parTrans" cxnId="{40C671F0-8EED-4441-A32A-982B36E98675}">
      <dgm:prSet/>
      <dgm:spPr/>
      <dgm:t>
        <a:bodyPr/>
        <a:lstStyle/>
        <a:p>
          <a:endParaRPr lang="en-US"/>
        </a:p>
      </dgm:t>
    </dgm:pt>
    <dgm:pt modelId="{2ECFABEF-BD01-3749-859B-E9D812AD21DB}" type="sibTrans" cxnId="{40C671F0-8EED-4441-A32A-982B36E98675}">
      <dgm:prSet/>
      <dgm:spPr/>
      <dgm:t>
        <a:bodyPr/>
        <a:lstStyle/>
        <a:p>
          <a:endParaRPr lang="en-US"/>
        </a:p>
      </dgm:t>
    </dgm:pt>
    <dgm:pt modelId="{D2519655-A880-C64D-95F9-E17DAB53BA8C}" type="pres">
      <dgm:prSet presAssocID="{C74DEEAD-06DE-634E-9DD2-A95B6327F739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AF272832-2C54-CE4A-B504-1CD3BA5DD95D}" type="pres">
      <dgm:prSet presAssocID="{041303EC-F887-664D-B75B-E77BCADF205D}" presName="text1" presStyleCnt="0"/>
      <dgm:spPr/>
    </dgm:pt>
    <dgm:pt modelId="{BD23C4F3-10AC-1B46-AFE6-FCB97F07B7A6}" type="pres">
      <dgm:prSet presAssocID="{041303EC-F887-664D-B75B-E77BCADF205D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54F45E-B643-0940-89DE-033BDEC203CB}" type="pres">
      <dgm:prSet presAssocID="{041303EC-F887-664D-B75B-E77BCADF205D}" presName="textaccent1" presStyleCnt="0"/>
      <dgm:spPr/>
    </dgm:pt>
    <dgm:pt modelId="{45782DEA-C7C5-D346-8E22-522A155E902D}" type="pres">
      <dgm:prSet presAssocID="{041303EC-F887-664D-B75B-E77BCADF205D}" presName="accentRepeatNode" presStyleLbl="solidAlignAcc1" presStyleIdx="0" presStyleCnt="6"/>
      <dgm:spPr/>
    </dgm:pt>
    <dgm:pt modelId="{397F9F3E-7C4E-7648-BE35-B6F9FFE90679}" type="pres">
      <dgm:prSet presAssocID="{3B1F39F6-B9F8-484D-8AA4-A626EC8F225D}" presName="image1" presStyleCnt="0"/>
      <dgm:spPr/>
    </dgm:pt>
    <dgm:pt modelId="{F3DFAD37-2C44-3949-97C2-36C8A1B7E41C}" type="pres">
      <dgm:prSet presAssocID="{3B1F39F6-B9F8-484D-8AA4-A626EC8F225D}" presName="imageRepeatNode" presStyleLbl="alignAcc1" presStyleIdx="0" presStyleCnt="3" custScaleX="105024" custScaleY="103987"/>
      <dgm:spPr/>
      <dgm:t>
        <a:bodyPr/>
        <a:lstStyle/>
        <a:p>
          <a:endParaRPr lang="en-US"/>
        </a:p>
      </dgm:t>
    </dgm:pt>
    <dgm:pt modelId="{F3A17183-82F1-5C40-9B17-B61875E52B37}" type="pres">
      <dgm:prSet presAssocID="{3B1F39F6-B9F8-484D-8AA4-A626EC8F225D}" presName="imageaccent1" presStyleCnt="0"/>
      <dgm:spPr/>
    </dgm:pt>
    <dgm:pt modelId="{FCC89EA0-0FAD-974F-9310-464B61F4A90B}" type="pres">
      <dgm:prSet presAssocID="{3B1F39F6-B9F8-484D-8AA4-A626EC8F225D}" presName="accentRepeatNode" presStyleLbl="solidAlignAcc1" presStyleIdx="1" presStyleCnt="6"/>
      <dgm:spPr/>
    </dgm:pt>
    <dgm:pt modelId="{0ADB7DF3-3A00-604D-A078-149C81DF3987}" type="pres">
      <dgm:prSet presAssocID="{77FBDFE0-B069-3F46-BA12-DB5F3F0734C4}" presName="text2" presStyleCnt="0"/>
      <dgm:spPr/>
    </dgm:pt>
    <dgm:pt modelId="{15D6373A-CA60-BB4D-9E2E-5FC16D2A6BFC}" type="pres">
      <dgm:prSet presAssocID="{77FBDFE0-B069-3F46-BA12-DB5F3F0734C4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DB9F93-AB9B-E748-8B6A-EE0B12074AA7}" type="pres">
      <dgm:prSet presAssocID="{77FBDFE0-B069-3F46-BA12-DB5F3F0734C4}" presName="textaccent2" presStyleCnt="0"/>
      <dgm:spPr/>
    </dgm:pt>
    <dgm:pt modelId="{5472A8F6-8FB8-8142-A98A-A374B1BB0DF7}" type="pres">
      <dgm:prSet presAssocID="{77FBDFE0-B069-3F46-BA12-DB5F3F0734C4}" presName="accentRepeatNode" presStyleLbl="solidAlignAcc1" presStyleIdx="2" presStyleCnt="6"/>
      <dgm:spPr/>
    </dgm:pt>
    <dgm:pt modelId="{1CA9861C-8A0A-F04E-AE27-63C42E6A72F0}" type="pres">
      <dgm:prSet presAssocID="{821B6EF6-7FAD-F84E-B591-91650D66F1EE}" presName="image2" presStyleCnt="0"/>
      <dgm:spPr/>
    </dgm:pt>
    <dgm:pt modelId="{82975274-2E02-8E47-B13C-8B548316AC12}" type="pres">
      <dgm:prSet presAssocID="{821B6EF6-7FAD-F84E-B591-91650D66F1EE}" presName="imageRepeatNode" presStyleLbl="alignAcc1" presStyleIdx="1" presStyleCnt="3"/>
      <dgm:spPr/>
      <dgm:t>
        <a:bodyPr/>
        <a:lstStyle/>
        <a:p>
          <a:endParaRPr lang="en-US"/>
        </a:p>
      </dgm:t>
    </dgm:pt>
    <dgm:pt modelId="{27EB4736-B335-7440-9BE2-570DAF5B0DFF}" type="pres">
      <dgm:prSet presAssocID="{821B6EF6-7FAD-F84E-B591-91650D66F1EE}" presName="imageaccent2" presStyleCnt="0"/>
      <dgm:spPr/>
    </dgm:pt>
    <dgm:pt modelId="{1860132F-E2B9-FC40-8A03-A3CE7EE3F3F3}" type="pres">
      <dgm:prSet presAssocID="{821B6EF6-7FAD-F84E-B591-91650D66F1EE}" presName="accentRepeatNode" presStyleLbl="solidAlignAcc1" presStyleIdx="3" presStyleCnt="6"/>
      <dgm:spPr/>
    </dgm:pt>
    <dgm:pt modelId="{D55BDE44-001E-8C4F-A8DB-E0CEFB324BDC}" type="pres">
      <dgm:prSet presAssocID="{382320AE-83F5-B144-894F-A4F5E2646EF8}" presName="text3" presStyleCnt="0"/>
      <dgm:spPr/>
    </dgm:pt>
    <dgm:pt modelId="{18E5A22E-3562-DB43-8F68-EDAA733422CF}" type="pres">
      <dgm:prSet presAssocID="{382320AE-83F5-B144-894F-A4F5E2646EF8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D3241B-3DEB-6945-8298-25D0E91824CB}" type="pres">
      <dgm:prSet presAssocID="{382320AE-83F5-B144-894F-A4F5E2646EF8}" presName="textaccent3" presStyleCnt="0"/>
      <dgm:spPr/>
    </dgm:pt>
    <dgm:pt modelId="{0645CA34-94BC-894A-82EB-CCA451433EBD}" type="pres">
      <dgm:prSet presAssocID="{382320AE-83F5-B144-894F-A4F5E2646EF8}" presName="accentRepeatNode" presStyleLbl="solidAlignAcc1" presStyleIdx="4" presStyleCnt="6"/>
      <dgm:spPr/>
    </dgm:pt>
    <dgm:pt modelId="{BA3E406E-99D2-0C4B-BFDE-9F9614057B0D}" type="pres">
      <dgm:prSet presAssocID="{2ECFABEF-BD01-3749-859B-E9D812AD21DB}" presName="image3" presStyleCnt="0"/>
      <dgm:spPr/>
    </dgm:pt>
    <dgm:pt modelId="{2372892A-B809-2A46-BC98-E6266FBBB309}" type="pres">
      <dgm:prSet presAssocID="{2ECFABEF-BD01-3749-859B-E9D812AD21DB}" presName="imageRepeatNode" presStyleLbl="alignAcc1" presStyleIdx="2" presStyleCnt="3" custLinFactNeighborX="822"/>
      <dgm:spPr/>
      <dgm:t>
        <a:bodyPr/>
        <a:lstStyle/>
        <a:p>
          <a:endParaRPr lang="en-US"/>
        </a:p>
      </dgm:t>
    </dgm:pt>
    <dgm:pt modelId="{4C8CEFE7-AF38-2B46-A6E0-256AE08BD38B}" type="pres">
      <dgm:prSet presAssocID="{2ECFABEF-BD01-3749-859B-E9D812AD21DB}" presName="imageaccent3" presStyleCnt="0"/>
      <dgm:spPr/>
    </dgm:pt>
    <dgm:pt modelId="{246F4243-6E20-AE44-B40D-F916F5B49E80}" type="pres">
      <dgm:prSet presAssocID="{2ECFABEF-BD01-3749-859B-E9D812AD21DB}" presName="accentRepeatNode" presStyleLbl="solidAlignAcc1" presStyleIdx="5" presStyleCnt="6"/>
      <dgm:spPr/>
    </dgm:pt>
  </dgm:ptLst>
  <dgm:cxnLst>
    <dgm:cxn modelId="{FFA7DA03-04F4-6543-A483-B4089FA23737}" type="presOf" srcId="{C74DEEAD-06DE-634E-9DD2-A95B6327F739}" destId="{D2519655-A880-C64D-95F9-E17DAB53BA8C}" srcOrd="0" destOrd="0" presId="urn:microsoft.com/office/officeart/2008/layout/HexagonCluster"/>
    <dgm:cxn modelId="{69762A70-0E41-6D42-8C00-0BB22704D712}" type="presOf" srcId="{821B6EF6-7FAD-F84E-B591-91650D66F1EE}" destId="{82975274-2E02-8E47-B13C-8B548316AC12}" srcOrd="0" destOrd="0" presId="urn:microsoft.com/office/officeart/2008/layout/HexagonCluster"/>
    <dgm:cxn modelId="{EBA729B7-2FDE-4C4E-8E25-386809D14E56}" type="presOf" srcId="{77FBDFE0-B069-3F46-BA12-DB5F3F0734C4}" destId="{15D6373A-CA60-BB4D-9E2E-5FC16D2A6BFC}" srcOrd="0" destOrd="0" presId="urn:microsoft.com/office/officeart/2008/layout/HexagonCluster"/>
    <dgm:cxn modelId="{E1D2322A-E2A2-F749-881C-606EC5A5F7BD}" type="presOf" srcId="{041303EC-F887-664D-B75B-E77BCADF205D}" destId="{BD23C4F3-10AC-1B46-AFE6-FCB97F07B7A6}" srcOrd="0" destOrd="0" presId="urn:microsoft.com/office/officeart/2008/layout/HexagonCluster"/>
    <dgm:cxn modelId="{1CFC4BF3-B3B4-E240-96E9-5809699C4403}" type="presOf" srcId="{3B1F39F6-B9F8-484D-8AA4-A626EC8F225D}" destId="{F3DFAD37-2C44-3949-97C2-36C8A1B7E41C}" srcOrd="0" destOrd="0" presId="urn:microsoft.com/office/officeart/2008/layout/HexagonCluster"/>
    <dgm:cxn modelId="{9BD4FDCB-0EE4-064E-8F36-17098798822D}" srcId="{C74DEEAD-06DE-634E-9DD2-A95B6327F739}" destId="{77FBDFE0-B069-3F46-BA12-DB5F3F0734C4}" srcOrd="1" destOrd="0" parTransId="{36978686-3A29-304D-AAD1-4AD34B1D3742}" sibTransId="{821B6EF6-7FAD-F84E-B591-91650D66F1EE}"/>
    <dgm:cxn modelId="{40C671F0-8EED-4441-A32A-982B36E98675}" srcId="{C74DEEAD-06DE-634E-9DD2-A95B6327F739}" destId="{382320AE-83F5-B144-894F-A4F5E2646EF8}" srcOrd="2" destOrd="0" parTransId="{4A4CA0B3-F3A8-AA4C-8BDC-E740D4033BEE}" sibTransId="{2ECFABEF-BD01-3749-859B-E9D812AD21DB}"/>
    <dgm:cxn modelId="{4E82EA5D-63AF-3342-B28D-58645A5C3FCC}" type="presOf" srcId="{2ECFABEF-BD01-3749-859B-E9D812AD21DB}" destId="{2372892A-B809-2A46-BC98-E6266FBBB309}" srcOrd="0" destOrd="0" presId="urn:microsoft.com/office/officeart/2008/layout/HexagonCluster"/>
    <dgm:cxn modelId="{2CB6180D-884F-9F45-B09A-C71881F9CD76}" type="presOf" srcId="{382320AE-83F5-B144-894F-A4F5E2646EF8}" destId="{18E5A22E-3562-DB43-8F68-EDAA733422CF}" srcOrd="0" destOrd="0" presId="urn:microsoft.com/office/officeart/2008/layout/HexagonCluster"/>
    <dgm:cxn modelId="{D7717379-ACFF-8B45-8552-4BA8FFFFB8D4}" srcId="{C74DEEAD-06DE-634E-9DD2-A95B6327F739}" destId="{041303EC-F887-664D-B75B-E77BCADF205D}" srcOrd="0" destOrd="0" parTransId="{EB8B0C44-EB68-F842-8EE1-6A402082C32D}" sibTransId="{3B1F39F6-B9F8-484D-8AA4-A626EC8F225D}"/>
    <dgm:cxn modelId="{A752DEAA-432B-B34B-A69C-14EDA061970F}" type="presParOf" srcId="{D2519655-A880-C64D-95F9-E17DAB53BA8C}" destId="{AF272832-2C54-CE4A-B504-1CD3BA5DD95D}" srcOrd="0" destOrd="0" presId="urn:microsoft.com/office/officeart/2008/layout/HexagonCluster"/>
    <dgm:cxn modelId="{9A5AA137-6886-1346-9635-7E6E6E45DB93}" type="presParOf" srcId="{AF272832-2C54-CE4A-B504-1CD3BA5DD95D}" destId="{BD23C4F3-10AC-1B46-AFE6-FCB97F07B7A6}" srcOrd="0" destOrd="0" presId="urn:microsoft.com/office/officeart/2008/layout/HexagonCluster"/>
    <dgm:cxn modelId="{F2900D0C-9637-6349-BC27-C0EF015210E9}" type="presParOf" srcId="{D2519655-A880-C64D-95F9-E17DAB53BA8C}" destId="{1B54F45E-B643-0940-89DE-033BDEC203CB}" srcOrd="1" destOrd="0" presId="urn:microsoft.com/office/officeart/2008/layout/HexagonCluster"/>
    <dgm:cxn modelId="{46568256-C6C6-BE4C-88B2-31DFA9AC6BB0}" type="presParOf" srcId="{1B54F45E-B643-0940-89DE-033BDEC203CB}" destId="{45782DEA-C7C5-D346-8E22-522A155E902D}" srcOrd="0" destOrd="0" presId="urn:microsoft.com/office/officeart/2008/layout/HexagonCluster"/>
    <dgm:cxn modelId="{CC852E08-6C3A-E848-86AC-6C2C8B79A461}" type="presParOf" srcId="{D2519655-A880-C64D-95F9-E17DAB53BA8C}" destId="{397F9F3E-7C4E-7648-BE35-B6F9FFE90679}" srcOrd="2" destOrd="0" presId="urn:microsoft.com/office/officeart/2008/layout/HexagonCluster"/>
    <dgm:cxn modelId="{99983CAC-A136-3544-BD46-D3D5EB43940F}" type="presParOf" srcId="{397F9F3E-7C4E-7648-BE35-B6F9FFE90679}" destId="{F3DFAD37-2C44-3949-97C2-36C8A1B7E41C}" srcOrd="0" destOrd="0" presId="urn:microsoft.com/office/officeart/2008/layout/HexagonCluster"/>
    <dgm:cxn modelId="{2D6AE3E0-2CC6-4145-BA14-1DCD7C987518}" type="presParOf" srcId="{D2519655-A880-C64D-95F9-E17DAB53BA8C}" destId="{F3A17183-82F1-5C40-9B17-B61875E52B37}" srcOrd="3" destOrd="0" presId="urn:microsoft.com/office/officeart/2008/layout/HexagonCluster"/>
    <dgm:cxn modelId="{2441AAA7-4941-4348-920B-8CBA38C5D0D2}" type="presParOf" srcId="{F3A17183-82F1-5C40-9B17-B61875E52B37}" destId="{FCC89EA0-0FAD-974F-9310-464B61F4A90B}" srcOrd="0" destOrd="0" presId="urn:microsoft.com/office/officeart/2008/layout/HexagonCluster"/>
    <dgm:cxn modelId="{7AA07C86-0EDD-2C4E-84AC-4BFE71E6350D}" type="presParOf" srcId="{D2519655-A880-C64D-95F9-E17DAB53BA8C}" destId="{0ADB7DF3-3A00-604D-A078-149C81DF3987}" srcOrd="4" destOrd="0" presId="urn:microsoft.com/office/officeart/2008/layout/HexagonCluster"/>
    <dgm:cxn modelId="{D379F1BF-30C9-2945-B961-A70804996174}" type="presParOf" srcId="{0ADB7DF3-3A00-604D-A078-149C81DF3987}" destId="{15D6373A-CA60-BB4D-9E2E-5FC16D2A6BFC}" srcOrd="0" destOrd="0" presId="urn:microsoft.com/office/officeart/2008/layout/HexagonCluster"/>
    <dgm:cxn modelId="{81E69ADA-4BD5-E14C-A57F-42B2ED033CAB}" type="presParOf" srcId="{D2519655-A880-C64D-95F9-E17DAB53BA8C}" destId="{E1DB9F93-AB9B-E748-8B6A-EE0B12074AA7}" srcOrd="5" destOrd="0" presId="urn:microsoft.com/office/officeart/2008/layout/HexagonCluster"/>
    <dgm:cxn modelId="{D83F3DCE-EDE5-7C4F-9401-E5F15A8DF421}" type="presParOf" srcId="{E1DB9F93-AB9B-E748-8B6A-EE0B12074AA7}" destId="{5472A8F6-8FB8-8142-A98A-A374B1BB0DF7}" srcOrd="0" destOrd="0" presId="urn:microsoft.com/office/officeart/2008/layout/HexagonCluster"/>
    <dgm:cxn modelId="{A0D7EC79-0D8D-474C-9C38-28136F937399}" type="presParOf" srcId="{D2519655-A880-C64D-95F9-E17DAB53BA8C}" destId="{1CA9861C-8A0A-F04E-AE27-63C42E6A72F0}" srcOrd="6" destOrd="0" presId="urn:microsoft.com/office/officeart/2008/layout/HexagonCluster"/>
    <dgm:cxn modelId="{60FBFCF2-F35A-954D-B78F-914B460F5C56}" type="presParOf" srcId="{1CA9861C-8A0A-F04E-AE27-63C42E6A72F0}" destId="{82975274-2E02-8E47-B13C-8B548316AC12}" srcOrd="0" destOrd="0" presId="urn:microsoft.com/office/officeart/2008/layout/HexagonCluster"/>
    <dgm:cxn modelId="{BDC08183-46C4-B440-9DD4-E3254901F52B}" type="presParOf" srcId="{D2519655-A880-C64D-95F9-E17DAB53BA8C}" destId="{27EB4736-B335-7440-9BE2-570DAF5B0DFF}" srcOrd="7" destOrd="0" presId="urn:microsoft.com/office/officeart/2008/layout/HexagonCluster"/>
    <dgm:cxn modelId="{D8C081F1-B62D-494A-958B-F61B414CDAA3}" type="presParOf" srcId="{27EB4736-B335-7440-9BE2-570DAF5B0DFF}" destId="{1860132F-E2B9-FC40-8A03-A3CE7EE3F3F3}" srcOrd="0" destOrd="0" presId="urn:microsoft.com/office/officeart/2008/layout/HexagonCluster"/>
    <dgm:cxn modelId="{F48403EC-5DA2-B841-BFE3-196552D9D93F}" type="presParOf" srcId="{D2519655-A880-C64D-95F9-E17DAB53BA8C}" destId="{D55BDE44-001E-8C4F-A8DB-E0CEFB324BDC}" srcOrd="8" destOrd="0" presId="urn:microsoft.com/office/officeart/2008/layout/HexagonCluster"/>
    <dgm:cxn modelId="{01756F4F-80F1-7445-A276-5B9BDC0B6E3E}" type="presParOf" srcId="{D55BDE44-001E-8C4F-A8DB-E0CEFB324BDC}" destId="{18E5A22E-3562-DB43-8F68-EDAA733422CF}" srcOrd="0" destOrd="0" presId="urn:microsoft.com/office/officeart/2008/layout/HexagonCluster"/>
    <dgm:cxn modelId="{7BBA38E4-328A-DC48-ACBC-0E1197A39F2C}" type="presParOf" srcId="{D2519655-A880-C64D-95F9-E17DAB53BA8C}" destId="{20D3241B-3DEB-6945-8298-25D0E91824CB}" srcOrd="9" destOrd="0" presId="urn:microsoft.com/office/officeart/2008/layout/HexagonCluster"/>
    <dgm:cxn modelId="{C7AFA399-D669-4245-8C06-935E45A44EFA}" type="presParOf" srcId="{20D3241B-3DEB-6945-8298-25D0E91824CB}" destId="{0645CA34-94BC-894A-82EB-CCA451433EBD}" srcOrd="0" destOrd="0" presId="urn:microsoft.com/office/officeart/2008/layout/HexagonCluster"/>
    <dgm:cxn modelId="{DE14F451-6BB8-7143-9130-99A03B483F1D}" type="presParOf" srcId="{D2519655-A880-C64D-95F9-E17DAB53BA8C}" destId="{BA3E406E-99D2-0C4B-BFDE-9F9614057B0D}" srcOrd="10" destOrd="0" presId="urn:microsoft.com/office/officeart/2008/layout/HexagonCluster"/>
    <dgm:cxn modelId="{FEDD9B91-B8ED-4F4A-A91E-92D6B531C778}" type="presParOf" srcId="{BA3E406E-99D2-0C4B-BFDE-9F9614057B0D}" destId="{2372892A-B809-2A46-BC98-E6266FBBB309}" srcOrd="0" destOrd="0" presId="urn:microsoft.com/office/officeart/2008/layout/HexagonCluster"/>
    <dgm:cxn modelId="{5A15217A-4DB7-8349-9A42-7FCA387D25EC}" type="presParOf" srcId="{D2519655-A880-C64D-95F9-E17DAB53BA8C}" destId="{4C8CEFE7-AF38-2B46-A6E0-256AE08BD38B}" srcOrd="11" destOrd="0" presId="urn:microsoft.com/office/officeart/2008/layout/HexagonCluster"/>
    <dgm:cxn modelId="{6CFC0053-0F64-324C-8C39-C9D2D8304389}" type="presParOf" srcId="{4C8CEFE7-AF38-2B46-A6E0-256AE08BD38B}" destId="{246F4243-6E20-AE44-B40D-F916F5B49E80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5858D1-7D6F-984A-88C1-2922EC5BA029}" type="doc">
      <dgm:prSet loTypeId="urn:microsoft.com/office/officeart/2005/8/layout/balanc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BCD09A-F36B-5B42-BCCA-03B50B0B7EDF}">
      <dgm:prSet phldrT="[Text]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rgbClr val="00B050">
              <a:alpha val="90000"/>
            </a:srgbClr>
          </a:solidFill>
        </a:ln>
      </dgm:spPr>
      <dgm:t>
        <a:bodyPr/>
        <a:lstStyle/>
        <a:p>
          <a:r>
            <a:rPr lang="en-US" dirty="0" smtClean="0"/>
            <a:t>Caregiver</a:t>
          </a:r>
          <a:endParaRPr lang="en-US" dirty="0"/>
        </a:p>
      </dgm:t>
    </dgm:pt>
    <dgm:pt modelId="{0664525B-899E-BD4A-9506-ADFA052723F4}" type="parTrans" cxnId="{D030BB1B-726D-9E4C-992F-8A07BDC2C354}">
      <dgm:prSet/>
      <dgm:spPr/>
      <dgm:t>
        <a:bodyPr/>
        <a:lstStyle/>
        <a:p>
          <a:endParaRPr lang="en-US"/>
        </a:p>
      </dgm:t>
    </dgm:pt>
    <dgm:pt modelId="{6133528F-2ACC-4144-B11E-6856F5B7267F}" type="sibTrans" cxnId="{D030BB1B-726D-9E4C-992F-8A07BDC2C354}">
      <dgm:prSet/>
      <dgm:spPr/>
      <dgm:t>
        <a:bodyPr/>
        <a:lstStyle/>
        <a:p>
          <a:endParaRPr lang="en-US"/>
        </a:p>
      </dgm:t>
    </dgm:pt>
    <dgm:pt modelId="{F2ED4A2B-B528-8546-B0C5-0A5B0D36C81F}">
      <dgm:prSet phldrT="[Text]"/>
      <dgm:spPr/>
      <dgm:t>
        <a:bodyPr/>
        <a:lstStyle/>
        <a:p>
          <a:r>
            <a:rPr lang="en-US" dirty="0" smtClean="0"/>
            <a:t>Complicated symptoms</a:t>
          </a:r>
          <a:endParaRPr lang="en-US" dirty="0"/>
        </a:p>
      </dgm:t>
    </dgm:pt>
    <dgm:pt modelId="{15B3A43A-A280-D242-870C-E3B7111E856A}" type="parTrans" cxnId="{BED9EF0E-A885-5F49-9BF4-3F8438E9ADB6}">
      <dgm:prSet/>
      <dgm:spPr/>
      <dgm:t>
        <a:bodyPr/>
        <a:lstStyle/>
        <a:p>
          <a:endParaRPr lang="en-US"/>
        </a:p>
      </dgm:t>
    </dgm:pt>
    <dgm:pt modelId="{2868A9E7-226B-224F-B2D7-AF383897AC1B}" type="sibTrans" cxnId="{BED9EF0E-A885-5F49-9BF4-3F8438E9ADB6}">
      <dgm:prSet/>
      <dgm:spPr/>
      <dgm:t>
        <a:bodyPr/>
        <a:lstStyle/>
        <a:p>
          <a:endParaRPr lang="en-US"/>
        </a:p>
      </dgm:t>
    </dgm:pt>
    <dgm:pt modelId="{00EC42C7-1BDD-F343-8FD5-EB15CC80C170}">
      <dgm:prSet phldrT="[Text]"/>
      <dgm:spPr/>
      <dgm:t>
        <a:bodyPr/>
        <a:lstStyle/>
        <a:p>
          <a:r>
            <a:rPr lang="en-US" dirty="0" smtClean="0"/>
            <a:t>CG</a:t>
          </a:r>
          <a:r>
            <a:rPr lang="en-US" baseline="0" dirty="0" smtClean="0"/>
            <a:t> Tasks </a:t>
          </a:r>
          <a:endParaRPr lang="en-US" dirty="0"/>
        </a:p>
      </dgm:t>
    </dgm:pt>
    <dgm:pt modelId="{0FB4EB09-8E5D-6249-8D62-C169182F9464}" type="parTrans" cxnId="{AC2D0B40-E7BE-9446-9AC5-5575CFFB58C6}">
      <dgm:prSet/>
      <dgm:spPr/>
      <dgm:t>
        <a:bodyPr/>
        <a:lstStyle/>
        <a:p>
          <a:endParaRPr lang="en-US"/>
        </a:p>
      </dgm:t>
    </dgm:pt>
    <dgm:pt modelId="{5F3AECA9-C9BC-0A49-9C3D-C513A2F5C73A}" type="sibTrans" cxnId="{AC2D0B40-E7BE-9446-9AC5-5575CFFB58C6}">
      <dgm:prSet/>
      <dgm:spPr/>
      <dgm:t>
        <a:bodyPr/>
        <a:lstStyle/>
        <a:p>
          <a:endParaRPr lang="en-US"/>
        </a:p>
      </dgm:t>
    </dgm:pt>
    <dgm:pt modelId="{E9DC353D-2C7E-8F4D-8951-69723D7467E4}">
      <dgm:prSet phldrT="[Text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Child/youth</a:t>
          </a:r>
          <a:endParaRPr lang="en-US" dirty="0"/>
        </a:p>
      </dgm:t>
    </dgm:pt>
    <dgm:pt modelId="{0397764A-D966-C449-AA35-9BE7ABB0E26D}" type="parTrans" cxnId="{11286612-3F12-724A-BFD6-3C6EFC38C798}">
      <dgm:prSet/>
      <dgm:spPr/>
      <dgm:t>
        <a:bodyPr/>
        <a:lstStyle/>
        <a:p>
          <a:endParaRPr lang="en-US"/>
        </a:p>
      </dgm:t>
    </dgm:pt>
    <dgm:pt modelId="{CF709004-3AC9-944E-A8BA-0AC8504AFFE1}" type="sibTrans" cxnId="{11286612-3F12-724A-BFD6-3C6EFC38C798}">
      <dgm:prSet/>
      <dgm:spPr/>
      <dgm:t>
        <a:bodyPr/>
        <a:lstStyle/>
        <a:p>
          <a:endParaRPr lang="en-US"/>
        </a:p>
      </dgm:t>
    </dgm:pt>
    <dgm:pt modelId="{5D713A85-E03E-1346-A39A-63EECBBE45AD}">
      <dgm:prSet phldrT="[Text]"/>
      <dgm:spPr/>
      <dgm:t>
        <a:bodyPr/>
        <a:lstStyle/>
        <a:p>
          <a:r>
            <a:rPr lang="en-US" dirty="0" smtClean="0"/>
            <a:t>Mental Health</a:t>
          </a:r>
          <a:endParaRPr lang="en-US" dirty="0"/>
        </a:p>
      </dgm:t>
    </dgm:pt>
    <dgm:pt modelId="{EB91DF03-B4CB-2243-AAF9-EBAABB701FB7}" type="parTrans" cxnId="{A965BB8B-FCC9-D944-909A-26EC5FF0F84B}">
      <dgm:prSet/>
      <dgm:spPr/>
      <dgm:t>
        <a:bodyPr/>
        <a:lstStyle/>
        <a:p>
          <a:endParaRPr lang="en-US"/>
        </a:p>
      </dgm:t>
    </dgm:pt>
    <dgm:pt modelId="{8780CDC7-0EF3-CF49-BFAF-5274B4DD3B0B}" type="sibTrans" cxnId="{A965BB8B-FCC9-D944-909A-26EC5FF0F84B}">
      <dgm:prSet/>
      <dgm:spPr/>
      <dgm:t>
        <a:bodyPr/>
        <a:lstStyle/>
        <a:p>
          <a:endParaRPr lang="en-US"/>
        </a:p>
      </dgm:t>
    </dgm:pt>
    <dgm:pt modelId="{B43E24E1-7899-CA45-A37F-3D3C7A9E35B6}">
      <dgm:prSet phldrT="[Text]"/>
      <dgm:spPr/>
      <dgm:t>
        <a:bodyPr/>
        <a:lstStyle/>
        <a:p>
          <a:r>
            <a:rPr lang="en-US" dirty="0" smtClean="0"/>
            <a:t>Physical health</a:t>
          </a:r>
          <a:endParaRPr lang="en-US" dirty="0"/>
        </a:p>
      </dgm:t>
    </dgm:pt>
    <dgm:pt modelId="{A2FEAAD9-86E7-4448-91D2-95BFC9CF3F39}" type="parTrans" cxnId="{6BC8BBCD-F335-594A-82FC-1B3AC333B0EF}">
      <dgm:prSet/>
      <dgm:spPr/>
      <dgm:t>
        <a:bodyPr/>
        <a:lstStyle/>
        <a:p>
          <a:endParaRPr lang="en-US"/>
        </a:p>
      </dgm:t>
    </dgm:pt>
    <dgm:pt modelId="{E750F1D9-ADDC-C745-B020-81136063AD3B}" type="sibTrans" cxnId="{6BC8BBCD-F335-594A-82FC-1B3AC333B0EF}">
      <dgm:prSet/>
      <dgm:spPr/>
      <dgm:t>
        <a:bodyPr/>
        <a:lstStyle/>
        <a:p>
          <a:endParaRPr lang="en-US"/>
        </a:p>
      </dgm:t>
    </dgm:pt>
    <dgm:pt modelId="{35944F7D-76CA-AB4A-98F7-377794C974DB}">
      <dgm:prSet phldrT="[Text]"/>
      <dgm:spPr/>
      <dgm:t>
        <a:bodyPr/>
        <a:lstStyle/>
        <a:p>
          <a:r>
            <a:rPr lang="en-US" dirty="0" smtClean="0"/>
            <a:t>Peer isolation</a:t>
          </a:r>
          <a:endParaRPr lang="en-US" dirty="0"/>
        </a:p>
      </dgm:t>
    </dgm:pt>
    <dgm:pt modelId="{48E8F724-7639-AA45-A928-021C91289D17}" type="parTrans" cxnId="{7F1F71C5-3091-6248-8E30-95793021467E}">
      <dgm:prSet/>
      <dgm:spPr/>
      <dgm:t>
        <a:bodyPr/>
        <a:lstStyle/>
        <a:p>
          <a:endParaRPr lang="en-US"/>
        </a:p>
      </dgm:t>
    </dgm:pt>
    <dgm:pt modelId="{BDF50043-DF0F-2B43-951B-241E38A5B187}" type="sibTrans" cxnId="{7F1F71C5-3091-6248-8E30-95793021467E}">
      <dgm:prSet/>
      <dgm:spPr/>
      <dgm:t>
        <a:bodyPr/>
        <a:lstStyle/>
        <a:p>
          <a:endParaRPr lang="en-US"/>
        </a:p>
      </dgm:t>
    </dgm:pt>
    <dgm:pt modelId="{83153A3B-897C-C345-A8AA-0349ACF13ACA}">
      <dgm:prSet/>
      <dgm:spPr/>
      <dgm:t>
        <a:bodyPr/>
        <a:lstStyle/>
        <a:p>
          <a:r>
            <a:rPr lang="en-US" dirty="0" smtClean="0"/>
            <a:t>School problems</a:t>
          </a:r>
          <a:endParaRPr lang="en-US" dirty="0"/>
        </a:p>
      </dgm:t>
    </dgm:pt>
    <dgm:pt modelId="{6C8562AC-0B6E-084C-84F8-95C9E8E3EEB4}" type="parTrans" cxnId="{C592A929-8D3B-BD47-906C-73FD7CB299BD}">
      <dgm:prSet/>
      <dgm:spPr/>
      <dgm:t>
        <a:bodyPr/>
        <a:lstStyle/>
        <a:p>
          <a:endParaRPr lang="en-US"/>
        </a:p>
      </dgm:t>
    </dgm:pt>
    <dgm:pt modelId="{5A81BDF4-8994-4E44-A32E-1919DF78E215}" type="sibTrans" cxnId="{C592A929-8D3B-BD47-906C-73FD7CB299BD}">
      <dgm:prSet/>
      <dgm:spPr/>
      <dgm:t>
        <a:bodyPr/>
        <a:lstStyle/>
        <a:p>
          <a:endParaRPr lang="en-US"/>
        </a:p>
      </dgm:t>
    </dgm:pt>
    <dgm:pt modelId="{B1F0E7C8-4F5C-E442-8F41-53AB1F0F6FEB}">
      <dgm:prSet/>
      <dgm:spPr/>
      <dgm:t>
        <a:bodyPr/>
        <a:lstStyle/>
        <a:p>
          <a:r>
            <a:rPr lang="en-US" dirty="0" smtClean="0"/>
            <a:t>Lack of CG</a:t>
          </a:r>
          <a:r>
            <a:rPr lang="en-US" baseline="0" dirty="0" smtClean="0"/>
            <a:t> training</a:t>
          </a:r>
          <a:endParaRPr lang="en-US" dirty="0"/>
        </a:p>
      </dgm:t>
    </dgm:pt>
    <dgm:pt modelId="{E4522A6E-3150-A343-AA0C-3E85796DDE40}" type="parTrans" cxnId="{08AE673C-88A9-4E47-A6D1-FEEBA7E485DF}">
      <dgm:prSet/>
      <dgm:spPr/>
      <dgm:t>
        <a:bodyPr/>
        <a:lstStyle/>
        <a:p>
          <a:endParaRPr lang="en-US"/>
        </a:p>
      </dgm:t>
    </dgm:pt>
    <dgm:pt modelId="{D636D5A6-10DA-3147-8769-62ED93DB9C71}" type="sibTrans" cxnId="{08AE673C-88A9-4E47-A6D1-FEEBA7E485DF}">
      <dgm:prSet/>
      <dgm:spPr/>
      <dgm:t>
        <a:bodyPr/>
        <a:lstStyle/>
        <a:p>
          <a:endParaRPr lang="en-US"/>
        </a:p>
      </dgm:t>
    </dgm:pt>
    <dgm:pt modelId="{FEAA72CC-52D4-024B-8484-A6C74C371EF4}" type="pres">
      <dgm:prSet presAssocID="{E15858D1-7D6F-984A-88C1-2922EC5BA029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011256-23DE-5948-A7C9-F874B258C2A0}" type="pres">
      <dgm:prSet presAssocID="{E15858D1-7D6F-984A-88C1-2922EC5BA029}" presName="dummyMaxCanvas" presStyleCnt="0"/>
      <dgm:spPr/>
    </dgm:pt>
    <dgm:pt modelId="{512D61F6-CE29-CF4E-99D7-73C00CDA2E8C}" type="pres">
      <dgm:prSet presAssocID="{E15858D1-7D6F-984A-88C1-2922EC5BA029}" presName="parentComposite" presStyleCnt="0"/>
      <dgm:spPr/>
    </dgm:pt>
    <dgm:pt modelId="{A61CA297-48FA-CF4D-A46E-BA83ED8198EC}" type="pres">
      <dgm:prSet presAssocID="{E15858D1-7D6F-984A-88C1-2922EC5BA029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4DDCDF44-2710-C842-BB78-AA15B29039E3}" type="pres">
      <dgm:prSet presAssocID="{E15858D1-7D6F-984A-88C1-2922EC5BA029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5F978CB7-82FD-8648-8AE0-8C3C42C5D056}" type="pres">
      <dgm:prSet presAssocID="{E15858D1-7D6F-984A-88C1-2922EC5BA029}" presName="childrenComposite" presStyleCnt="0"/>
      <dgm:spPr/>
    </dgm:pt>
    <dgm:pt modelId="{03B08276-93EC-CE46-9784-5E3ECF311E26}" type="pres">
      <dgm:prSet presAssocID="{E15858D1-7D6F-984A-88C1-2922EC5BA029}" presName="dummyMaxCanvas_ChildArea" presStyleCnt="0"/>
      <dgm:spPr/>
    </dgm:pt>
    <dgm:pt modelId="{762AF4E1-8108-A240-B582-FC29268F3B93}" type="pres">
      <dgm:prSet presAssocID="{E15858D1-7D6F-984A-88C1-2922EC5BA029}" presName="fulcrum" presStyleLbl="alignAccFollowNode1" presStyleIdx="2" presStyleCnt="4"/>
      <dgm:spPr/>
    </dgm:pt>
    <dgm:pt modelId="{91641C4F-B926-A942-B029-BBF6E939FAC8}" type="pres">
      <dgm:prSet presAssocID="{E15858D1-7D6F-984A-88C1-2922EC5BA029}" presName="balance_34" presStyleLbl="alignAccFollowNode1" presStyleIdx="3" presStyleCnt="4">
        <dgm:presLayoutVars>
          <dgm:bulletEnabled val="1"/>
        </dgm:presLayoutVars>
      </dgm:prSet>
      <dgm:spPr/>
    </dgm:pt>
    <dgm:pt modelId="{617B3A8B-3EB0-6A4E-8781-B0F7BCEA570B}" type="pres">
      <dgm:prSet presAssocID="{E15858D1-7D6F-984A-88C1-2922EC5BA029}" presName="right_34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4F5B14-3DE4-3348-8D29-1D8E489FA0E2}" type="pres">
      <dgm:prSet presAssocID="{E15858D1-7D6F-984A-88C1-2922EC5BA029}" presName="right_34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DE6569-EDC1-0A48-9120-B072048B257D}" type="pres">
      <dgm:prSet presAssocID="{E15858D1-7D6F-984A-88C1-2922EC5BA029}" presName="right_34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89706A-5755-D34A-84C8-7C87CD8A4E45}" type="pres">
      <dgm:prSet presAssocID="{E15858D1-7D6F-984A-88C1-2922EC5BA029}" presName="right_34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80C100-4652-B04F-82B6-32BF0AA6FD12}" type="pres">
      <dgm:prSet presAssocID="{E15858D1-7D6F-984A-88C1-2922EC5BA029}" presName="left_34_1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0FD569-57CA-244B-9C4C-EDF7B58FCEDE}" type="pres">
      <dgm:prSet presAssocID="{E15858D1-7D6F-984A-88C1-2922EC5BA029}" presName="left_34_2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1E0A9-66BA-3B41-B362-8B839599DCE9}" type="pres">
      <dgm:prSet presAssocID="{E15858D1-7D6F-984A-88C1-2922EC5BA029}" presName="left_34_3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34B9D7-184E-F943-969F-9B639CEC1915}" type="presOf" srcId="{E9DC353D-2C7E-8F4D-8951-69723D7467E4}" destId="{4DDCDF44-2710-C842-BB78-AA15B29039E3}" srcOrd="0" destOrd="0" presId="urn:microsoft.com/office/officeart/2005/8/layout/balance1"/>
    <dgm:cxn modelId="{C592A929-8D3B-BD47-906C-73FD7CB299BD}" srcId="{E9DC353D-2C7E-8F4D-8951-69723D7467E4}" destId="{83153A3B-897C-C345-A8AA-0349ACF13ACA}" srcOrd="3" destOrd="0" parTransId="{6C8562AC-0B6E-084C-84F8-95C9E8E3EEB4}" sibTransId="{5A81BDF4-8994-4E44-A32E-1919DF78E215}"/>
    <dgm:cxn modelId="{BED9EF0E-A885-5F49-9BF4-3F8438E9ADB6}" srcId="{15BCD09A-F36B-5B42-BCCA-03B50B0B7EDF}" destId="{F2ED4A2B-B528-8546-B0C5-0A5B0D36C81F}" srcOrd="0" destOrd="0" parTransId="{15B3A43A-A280-D242-870C-E3B7111E856A}" sibTransId="{2868A9E7-226B-224F-B2D7-AF383897AC1B}"/>
    <dgm:cxn modelId="{B52A29D0-CE7D-A24B-BC0E-7D617778209E}" type="presOf" srcId="{5D713A85-E03E-1346-A39A-63EECBBE45AD}" destId="{617B3A8B-3EB0-6A4E-8781-B0F7BCEA570B}" srcOrd="0" destOrd="0" presId="urn:microsoft.com/office/officeart/2005/8/layout/balance1"/>
    <dgm:cxn modelId="{AC2D0B40-E7BE-9446-9AC5-5575CFFB58C6}" srcId="{15BCD09A-F36B-5B42-BCCA-03B50B0B7EDF}" destId="{00EC42C7-1BDD-F343-8FD5-EB15CC80C170}" srcOrd="1" destOrd="0" parTransId="{0FB4EB09-8E5D-6249-8D62-C169182F9464}" sibTransId="{5F3AECA9-C9BC-0A49-9C3D-C513A2F5C73A}"/>
    <dgm:cxn modelId="{C5C111C9-B0E4-DC41-A052-261A89A6A523}" type="presOf" srcId="{B1F0E7C8-4F5C-E442-8F41-53AB1F0F6FEB}" destId="{CB21E0A9-66BA-3B41-B362-8B839599DCE9}" srcOrd="0" destOrd="0" presId="urn:microsoft.com/office/officeart/2005/8/layout/balance1"/>
    <dgm:cxn modelId="{6A4E23E3-B794-9448-BE6A-792DAFAACDE7}" type="presOf" srcId="{35944F7D-76CA-AB4A-98F7-377794C974DB}" destId="{67DE6569-EDC1-0A48-9120-B072048B257D}" srcOrd="0" destOrd="0" presId="urn:microsoft.com/office/officeart/2005/8/layout/balance1"/>
    <dgm:cxn modelId="{BCAB6223-1ACD-724A-AB35-0310671DD6A0}" type="presOf" srcId="{83153A3B-897C-C345-A8AA-0349ACF13ACA}" destId="{A389706A-5755-D34A-84C8-7C87CD8A4E45}" srcOrd="0" destOrd="0" presId="urn:microsoft.com/office/officeart/2005/8/layout/balance1"/>
    <dgm:cxn modelId="{11286612-3F12-724A-BFD6-3C6EFC38C798}" srcId="{E15858D1-7D6F-984A-88C1-2922EC5BA029}" destId="{E9DC353D-2C7E-8F4D-8951-69723D7467E4}" srcOrd="1" destOrd="0" parTransId="{0397764A-D966-C449-AA35-9BE7ABB0E26D}" sibTransId="{CF709004-3AC9-944E-A8BA-0AC8504AFFE1}"/>
    <dgm:cxn modelId="{51E80C8E-B3DA-7047-8EDF-A077B4D2577C}" type="presOf" srcId="{E15858D1-7D6F-984A-88C1-2922EC5BA029}" destId="{FEAA72CC-52D4-024B-8484-A6C74C371EF4}" srcOrd="0" destOrd="0" presId="urn:microsoft.com/office/officeart/2005/8/layout/balance1"/>
    <dgm:cxn modelId="{08AE673C-88A9-4E47-A6D1-FEEBA7E485DF}" srcId="{15BCD09A-F36B-5B42-BCCA-03B50B0B7EDF}" destId="{B1F0E7C8-4F5C-E442-8F41-53AB1F0F6FEB}" srcOrd="2" destOrd="0" parTransId="{E4522A6E-3150-A343-AA0C-3E85796DDE40}" sibTransId="{D636D5A6-10DA-3147-8769-62ED93DB9C71}"/>
    <dgm:cxn modelId="{61A094E7-1D75-364A-A6FA-2AB274BE036F}" type="presOf" srcId="{B43E24E1-7899-CA45-A37F-3D3C7A9E35B6}" destId="{EB4F5B14-3DE4-3348-8D29-1D8E489FA0E2}" srcOrd="0" destOrd="0" presId="urn:microsoft.com/office/officeart/2005/8/layout/balance1"/>
    <dgm:cxn modelId="{A965BB8B-FCC9-D944-909A-26EC5FF0F84B}" srcId="{E9DC353D-2C7E-8F4D-8951-69723D7467E4}" destId="{5D713A85-E03E-1346-A39A-63EECBBE45AD}" srcOrd="0" destOrd="0" parTransId="{EB91DF03-B4CB-2243-AAF9-EBAABB701FB7}" sibTransId="{8780CDC7-0EF3-CF49-BFAF-5274B4DD3B0B}"/>
    <dgm:cxn modelId="{2AAEC086-E9EE-BB46-8CD7-6DCF2432A919}" type="presOf" srcId="{15BCD09A-F36B-5B42-BCCA-03B50B0B7EDF}" destId="{A61CA297-48FA-CF4D-A46E-BA83ED8198EC}" srcOrd="0" destOrd="0" presId="urn:microsoft.com/office/officeart/2005/8/layout/balance1"/>
    <dgm:cxn modelId="{7F1F71C5-3091-6248-8E30-95793021467E}" srcId="{E9DC353D-2C7E-8F4D-8951-69723D7467E4}" destId="{35944F7D-76CA-AB4A-98F7-377794C974DB}" srcOrd="2" destOrd="0" parTransId="{48E8F724-7639-AA45-A928-021C91289D17}" sibTransId="{BDF50043-DF0F-2B43-951B-241E38A5B187}"/>
    <dgm:cxn modelId="{1F9E7154-93FF-BE4C-AA4A-430E44C376C7}" type="presOf" srcId="{00EC42C7-1BDD-F343-8FD5-EB15CC80C170}" destId="{AA0FD569-57CA-244B-9C4C-EDF7B58FCEDE}" srcOrd="0" destOrd="0" presId="urn:microsoft.com/office/officeart/2005/8/layout/balance1"/>
    <dgm:cxn modelId="{D3AFF52C-A06E-9043-9951-5BA9D5D548C4}" type="presOf" srcId="{F2ED4A2B-B528-8546-B0C5-0A5B0D36C81F}" destId="{1C80C100-4652-B04F-82B6-32BF0AA6FD12}" srcOrd="0" destOrd="0" presId="urn:microsoft.com/office/officeart/2005/8/layout/balance1"/>
    <dgm:cxn modelId="{D030BB1B-726D-9E4C-992F-8A07BDC2C354}" srcId="{E15858D1-7D6F-984A-88C1-2922EC5BA029}" destId="{15BCD09A-F36B-5B42-BCCA-03B50B0B7EDF}" srcOrd="0" destOrd="0" parTransId="{0664525B-899E-BD4A-9506-ADFA052723F4}" sibTransId="{6133528F-2ACC-4144-B11E-6856F5B7267F}"/>
    <dgm:cxn modelId="{6BC8BBCD-F335-594A-82FC-1B3AC333B0EF}" srcId="{E9DC353D-2C7E-8F4D-8951-69723D7467E4}" destId="{B43E24E1-7899-CA45-A37F-3D3C7A9E35B6}" srcOrd="1" destOrd="0" parTransId="{A2FEAAD9-86E7-4448-91D2-95BFC9CF3F39}" sibTransId="{E750F1D9-ADDC-C745-B020-81136063AD3B}"/>
    <dgm:cxn modelId="{E2AD94C6-F72F-7346-8C32-8CCA0B93BF36}" type="presParOf" srcId="{FEAA72CC-52D4-024B-8484-A6C74C371EF4}" destId="{A4011256-23DE-5948-A7C9-F874B258C2A0}" srcOrd="0" destOrd="0" presId="urn:microsoft.com/office/officeart/2005/8/layout/balance1"/>
    <dgm:cxn modelId="{398F1186-A511-1248-9772-D0D3D176901A}" type="presParOf" srcId="{FEAA72CC-52D4-024B-8484-A6C74C371EF4}" destId="{512D61F6-CE29-CF4E-99D7-73C00CDA2E8C}" srcOrd="1" destOrd="0" presId="urn:microsoft.com/office/officeart/2005/8/layout/balance1"/>
    <dgm:cxn modelId="{40FB4BFA-8A87-0D4C-A932-BE6E0F73DE61}" type="presParOf" srcId="{512D61F6-CE29-CF4E-99D7-73C00CDA2E8C}" destId="{A61CA297-48FA-CF4D-A46E-BA83ED8198EC}" srcOrd="0" destOrd="0" presId="urn:microsoft.com/office/officeart/2005/8/layout/balance1"/>
    <dgm:cxn modelId="{069328EC-CAF7-544F-9CC3-0900D36CDB0C}" type="presParOf" srcId="{512D61F6-CE29-CF4E-99D7-73C00CDA2E8C}" destId="{4DDCDF44-2710-C842-BB78-AA15B29039E3}" srcOrd="1" destOrd="0" presId="urn:microsoft.com/office/officeart/2005/8/layout/balance1"/>
    <dgm:cxn modelId="{003DC106-82D6-7648-9002-351FE00ED87F}" type="presParOf" srcId="{FEAA72CC-52D4-024B-8484-A6C74C371EF4}" destId="{5F978CB7-82FD-8648-8AE0-8C3C42C5D056}" srcOrd="2" destOrd="0" presId="urn:microsoft.com/office/officeart/2005/8/layout/balance1"/>
    <dgm:cxn modelId="{8A921EFB-9F3B-E048-BD9F-195963E2F322}" type="presParOf" srcId="{5F978CB7-82FD-8648-8AE0-8C3C42C5D056}" destId="{03B08276-93EC-CE46-9784-5E3ECF311E26}" srcOrd="0" destOrd="0" presId="urn:microsoft.com/office/officeart/2005/8/layout/balance1"/>
    <dgm:cxn modelId="{FA63C5B2-AB0C-0F4E-8798-C1E0C0DB20BB}" type="presParOf" srcId="{5F978CB7-82FD-8648-8AE0-8C3C42C5D056}" destId="{762AF4E1-8108-A240-B582-FC29268F3B93}" srcOrd="1" destOrd="0" presId="urn:microsoft.com/office/officeart/2005/8/layout/balance1"/>
    <dgm:cxn modelId="{0F595AE3-7C38-CE4A-8139-6BA1B0092145}" type="presParOf" srcId="{5F978CB7-82FD-8648-8AE0-8C3C42C5D056}" destId="{91641C4F-B926-A942-B029-BBF6E939FAC8}" srcOrd="2" destOrd="0" presId="urn:microsoft.com/office/officeart/2005/8/layout/balance1"/>
    <dgm:cxn modelId="{DED6BE69-B183-4549-A40D-65BF273FEE91}" type="presParOf" srcId="{5F978CB7-82FD-8648-8AE0-8C3C42C5D056}" destId="{617B3A8B-3EB0-6A4E-8781-B0F7BCEA570B}" srcOrd="3" destOrd="0" presId="urn:microsoft.com/office/officeart/2005/8/layout/balance1"/>
    <dgm:cxn modelId="{CBB9388E-27A2-8249-9EF5-A3149289CCEA}" type="presParOf" srcId="{5F978CB7-82FD-8648-8AE0-8C3C42C5D056}" destId="{EB4F5B14-3DE4-3348-8D29-1D8E489FA0E2}" srcOrd="4" destOrd="0" presId="urn:microsoft.com/office/officeart/2005/8/layout/balance1"/>
    <dgm:cxn modelId="{30771A22-02A6-F249-82A1-5973292D7172}" type="presParOf" srcId="{5F978CB7-82FD-8648-8AE0-8C3C42C5D056}" destId="{67DE6569-EDC1-0A48-9120-B072048B257D}" srcOrd="5" destOrd="0" presId="urn:microsoft.com/office/officeart/2005/8/layout/balance1"/>
    <dgm:cxn modelId="{035D89F4-CF89-E149-9FF1-737A900FB045}" type="presParOf" srcId="{5F978CB7-82FD-8648-8AE0-8C3C42C5D056}" destId="{A389706A-5755-D34A-84C8-7C87CD8A4E45}" srcOrd="6" destOrd="0" presId="urn:microsoft.com/office/officeart/2005/8/layout/balance1"/>
    <dgm:cxn modelId="{01A7DA59-6D73-E34D-B430-6BD2797C201A}" type="presParOf" srcId="{5F978CB7-82FD-8648-8AE0-8C3C42C5D056}" destId="{1C80C100-4652-B04F-82B6-32BF0AA6FD12}" srcOrd="7" destOrd="0" presId="urn:microsoft.com/office/officeart/2005/8/layout/balance1"/>
    <dgm:cxn modelId="{BF6DAC98-E68B-5445-A8A0-B0F5AED1CA77}" type="presParOf" srcId="{5F978CB7-82FD-8648-8AE0-8C3C42C5D056}" destId="{AA0FD569-57CA-244B-9C4C-EDF7B58FCEDE}" srcOrd="8" destOrd="0" presId="urn:microsoft.com/office/officeart/2005/8/layout/balance1"/>
    <dgm:cxn modelId="{44B1C6D5-A977-8744-A27D-2FB06E40948D}" type="presParOf" srcId="{5F978CB7-82FD-8648-8AE0-8C3C42C5D056}" destId="{CB21E0A9-66BA-3B41-B362-8B839599DCE9}" srcOrd="9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032811-08E0-884C-A79D-AE3BFD724E01}" type="doc">
      <dgm:prSet loTypeId="urn:microsoft.com/office/officeart/2009/layout/CircleArrowProcess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E04B49D-3B76-894C-8237-2F927C850CC6}">
      <dgm:prSet/>
      <dgm:spPr/>
      <dgm:t>
        <a:bodyPr/>
        <a:lstStyle/>
        <a:p>
          <a:pPr rtl="0"/>
          <a:r>
            <a:rPr lang="en-US" dirty="0" smtClean="0"/>
            <a:t>Youth support and respite camps</a:t>
          </a:r>
          <a:endParaRPr lang="en-US" dirty="0"/>
        </a:p>
      </dgm:t>
    </dgm:pt>
    <dgm:pt modelId="{89DCFF87-E02F-AC43-B901-F0BE057AB11F}" type="parTrans" cxnId="{14CD234F-1394-6A44-BFC3-5A5B52FCBDC7}">
      <dgm:prSet/>
      <dgm:spPr/>
      <dgm:t>
        <a:bodyPr/>
        <a:lstStyle/>
        <a:p>
          <a:endParaRPr lang="en-US"/>
        </a:p>
      </dgm:t>
    </dgm:pt>
    <dgm:pt modelId="{29101D78-C394-484A-8E2A-793C31CE491E}" type="sibTrans" cxnId="{14CD234F-1394-6A44-BFC3-5A5B52FCBDC7}">
      <dgm:prSet/>
      <dgm:spPr/>
      <dgm:t>
        <a:bodyPr/>
        <a:lstStyle/>
        <a:p>
          <a:endParaRPr lang="en-US"/>
        </a:p>
      </dgm:t>
    </dgm:pt>
    <dgm:pt modelId="{5609268D-A66E-1242-A40E-A0EEBF1E1D2D}">
      <dgm:prSet/>
      <dgm:spPr/>
      <dgm:t>
        <a:bodyPr/>
        <a:lstStyle/>
        <a:p>
          <a:pPr rtl="0"/>
          <a:r>
            <a:rPr lang="en-US" dirty="0" smtClean="0"/>
            <a:t>Caregiving  support and education</a:t>
          </a:r>
          <a:endParaRPr lang="en-US" dirty="0"/>
        </a:p>
      </dgm:t>
    </dgm:pt>
    <dgm:pt modelId="{718798E6-A9D1-394D-9B1E-83BCE3C8055F}" type="parTrans" cxnId="{275032F6-8615-9F46-B30F-CEA75179A6AD}">
      <dgm:prSet/>
      <dgm:spPr/>
      <dgm:t>
        <a:bodyPr/>
        <a:lstStyle/>
        <a:p>
          <a:endParaRPr lang="en-US"/>
        </a:p>
      </dgm:t>
    </dgm:pt>
    <dgm:pt modelId="{28416CD4-CCEB-9343-BCCE-7A5CEB4F49BE}" type="sibTrans" cxnId="{275032F6-8615-9F46-B30F-CEA75179A6AD}">
      <dgm:prSet/>
      <dgm:spPr/>
      <dgm:t>
        <a:bodyPr/>
        <a:lstStyle/>
        <a:p>
          <a:endParaRPr lang="en-US"/>
        </a:p>
      </dgm:t>
    </dgm:pt>
    <dgm:pt modelId="{96D4E9A2-9413-954A-B0E5-19B2BA10BAC6}">
      <dgm:prSet/>
      <dgm:spPr/>
      <dgm:t>
        <a:bodyPr/>
        <a:lstStyle/>
        <a:p>
          <a:r>
            <a:rPr lang="en-US" dirty="0" smtClean="0"/>
            <a:t>Disease Education</a:t>
          </a:r>
          <a:endParaRPr lang="en-US" dirty="0"/>
        </a:p>
      </dgm:t>
    </dgm:pt>
    <dgm:pt modelId="{7665E26F-002A-5042-A3E7-133E20FAE879}" type="parTrans" cxnId="{915658A7-58B6-BB4F-B75C-CF891A16D0CA}">
      <dgm:prSet/>
      <dgm:spPr/>
      <dgm:t>
        <a:bodyPr/>
        <a:lstStyle/>
        <a:p>
          <a:endParaRPr lang="en-US"/>
        </a:p>
      </dgm:t>
    </dgm:pt>
    <dgm:pt modelId="{3EC0FFFD-A024-7849-9647-9AADB6610113}" type="sibTrans" cxnId="{915658A7-58B6-BB4F-B75C-CF891A16D0CA}">
      <dgm:prSet/>
      <dgm:spPr/>
      <dgm:t>
        <a:bodyPr/>
        <a:lstStyle/>
        <a:p>
          <a:endParaRPr lang="en-US"/>
        </a:p>
      </dgm:t>
    </dgm:pt>
    <dgm:pt modelId="{6C7E45F4-42CF-F849-ABA4-A2165E74B4A8}" type="pres">
      <dgm:prSet presAssocID="{8B032811-08E0-884C-A79D-AE3BFD724E0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FE74D58-78D7-D040-926E-1FADAEE9A6A1}" type="pres">
      <dgm:prSet presAssocID="{1E04B49D-3B76-894C-8237-2F927C850CC6}" presName="Accent1" presStyleCnt="0"/>
      <dgm:spPr/>
    </dgm:pt>
    <dgm:pt modelId="{7BA595D2-9584-B84C-A541-C48C1DFBD6B3}" type="pres">
      <dgm:prSet presAssocID="{1E04B49D-3B76-894C-8237-2F927C850CC6}" presName="Accent" presStyleLbl="node1" presStyleIdx="0" presStyleCnt="3"/>
      <dgm:spPr/>
    </dgm:pt>
    <dgm:pt modelId="{BF320B7A-1637-5746-9A30-D5560330C3C1}" type="pres">
      <dgm:prSet presAssocID="{1E04B49D-3B76-894C-8237-2F927C850CC6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F19D68-3224-4240-9F75-F2332EC1A20F}" type="pres">
      <dgm:prSet presAssocID="{5609268D-A66E-1242-A40E-A0EEBF1E1D2D}" presName="Accent2" presStyleCnt="0"/>
      <dgm:spPr/>
    </dgm:pt>
    <dgm:pt modelId="{0C358613-D407-894E-AA04-6577A8B2627E}" type="pres">
      <dgm:prSet presAssocID="{5609268D-A66E-1242-A40E-A0EEBF1E1D2D}" presName="Accent" presStyleLbl="node1" presStyleIdx="1" presStyleCnt="3"/>
      <dgm:spPr/>
    </dgm:pt>
    <dgm:pt modelId="{30E1099C-30CA-9E4C-8675-EEF73FD31BE7}" type="pres">
      <dgm:prSet presAssocID="{5609268D-A66E-1242-A40E-A0EEBF1E1D2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08C352-17B1-3B4C-9A3D-F8072D350517}" type="pres">
      <dgm:prSet presAssocID="{96D4E9A2-9413-954A-B0E5-19B2BA10BAC6}" presName="Accent3" presStyleCnt="0"/>
      <dgm:spPr/>
    </dgm:pt>
    <dgm:pt modelId="{F6EB41C6-0D98-6141-A7F2-155F02B711B4}" type="pres">
      <dgm:prSet presAssocID="{96D4E9A2-9413-954A-B0E5-19B2BA10BAC6}" presName="Accent" presStyleLbl="node1" presStyleIdx="2" presStyleCnt="3"/>
      <dgm:spPr/>
    </dgm:pt>
    <dgm:pt modelId="{A953D777-2374-9C4F-8DEE-94017CDC8683}" type="pres">
      <dgm:prSet presAssocID="{96D4E9A2-9413-954A-B0E5-19B2BA10BAC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917FEF-B9CB-FA48-B11F-0425FB5E6F34}" type="presOf" srcId="{1E04B49D-3B76-894C-8237-2F927C850CC6}" destId="{BF320B7A-1637-5746-9A30-D5560330C3C1}" srcOrd="0" destOrd="0" presId="urn:microsoft.com/office/officeart/2009/layout/CircleArrowProcess"/>
    <dgm:cxn modelId="{005ADD0D-AC0F-6D45-A1C8-DA2B0F3991C8}" type="presOf" srcId="{8B032811-08E0-884C-A79D-AE3BFD724E01}" destId="{6C7E45F4-42CF-F849-ABA4-A2165E74B4A8}" srcOrd="0" destOrd="0" presId="urn:microsoft.com/office/officeart/2009/layout/CircleArrowProcess"/>
    <dgm:cxn modelId="{421238C7-9B17-C24F-B2E9-C8B6C51EE75B}" type="presOf" srcId="{96D4E9A2-9413-954A-B0E5-19B2BA10BAC6}" destId="{A953D777-2374-9C4F-8DEE-94017CDC8683}" srcOrd="0" destOrd="0" presId="urn:microsoft.com/office/officeart/2009/layout/CircleArrowProcess"/>
    <dgm:cxn modelId="{14CD234F-1394-6A44-BFC3-5A5B52FCBDC7}" srcId="{8B032811-08E0-884C-A79D-AE3BFD724E01}" destId="{1E04B49D-3B76-894C-8237-2F927C850CC6}" srcOrd="0" destOrd="0" parTransId="{89DCFF87-E02F-AC43-B901-F0BE057AB11F}" sibTransId="{29101D78-C394-484A-8E2A-793C31CE491E}"/>
    <dgm:cxn modelId="{275032F6-8615-9F46-B30F-CEA75179A6AD}" srcId="{8B032811-08E0-884C-A79D-AE3BFD724E01}" destId="{5609268D-A66E-1242-A40E-A0EEBF1E1D2D}" srcOrd="1" destOrd="0" parTransId="{718798E6-A9D1-394D-9B1E-83BCE3C8055F}" sibTransId="{28416CD4-CCEB-9343-BCCE-7A5CEB4F49BE}"/>
    <dgm:cxn modelId="{915658A7-58B6-BB4F-B75C-CF891A16D0CA}" srcId="{8B032811-08E0-884C-A79D-AE3BFD724E01}" destId="{96D4E9A2-9413-954A-B0E5-19B2BA10BAC6}" srcOrd="2" destOrd="0" parTransId="{7665E26F-002A-5042-A3E7-133E20FAE879}" sibTransId="{3EC0FFFD-A024-7849-9647-9AADB6610113}"/>
    <dgm:cxn modelId="{DE255217-66D7-4347-8095-4791F9EB5157}" type="presOf" srcId="{5609268D-A66E-1242-A40E-A0EEBF1E1D2D}" destId="{30E1099C-30CA-9E4C-8675-EEF73FD31BE7}" srcOrd="0" destOrd="0" presId="urn:microsoft.com/office/officeart/2009/layout/CircleArrowProcess"/>
    <dgm:cxn modelId="{8E6A00A4-7520-7D49-B551-238C6FE6F34F}" type="presParOf" srcId="{6C7E45F4-42CF-F849-ABA4-A2165E74B4A8}" destId="{EFE74D58-78D7-D040-926E-1FADAEE9A6A1}" srcOrd="0" destOrd="0" presId="urn:microsoft.com/office/officeart/2009/layout/CircleArrowProcess"/>
    <dgm:cxn modelId="{141CB178-D5BE-FA43-8850-E0DC781E86BA}" type="presParOf" srcId="{EFE74D58-78D7-D040-926E-1FADAEE9A6A1}" destId="{7BA595D2-9584-B84C-A541-C48C1DFBD6B3}" srcOrd="0" destOrd="0" presId="urn:microsoft.com/office/officeart/2009/layout/CircleArrowProcess"/>
    <dgm:cxn modelId="{0E64084A-D7A4-E146-80FE-080F4D95E9EF}" type="presParOf" srcId="{6C7E45F4-42CF-F849-ABA4-A2165E74B4A8}" destId="{BF320B7A-1637-5746-9A30-D5560330C3C1}" srcOrd="1" destOrd="0" presId="urn:microsoft.com/office/officeart/2009/layout/CircleArrowProcess"/>
    <dgm:cxn modelId="{F6974A79-ACA5-1441-A0B4-A01CB4ACAF3E}" type="presParOf" srcId="{6C7E45F4-42CF-F849-ABA4-A2165E74B4A8}" destId="{30F19D68-3224-4240-9F75-F2332EC1A20F}" srcOrd="2" destOrd="0" presId="urn:microsoft.com/office/officeart/2009/layout/CircleArrowProcess"/>
    <dgm:cxn modelId="{DD794AEC-908C-C341-9352-0DC8C668A6AF}" type="presParOf" srcId="{30F19D68-3224-4240-9F75-F2332EC1A20F}" destId="{0C358613-D407-894E-AA04-6577A8B2627E}" srcOrd="0" destOrd="0" presId="urn:microsoft.com/office/officeart/2009/layout/CircleArrowProcess"/>
    <dgm:cxn modelId="{8685379E-0F6F-5E48-9872-035E2B9D2AE7}" type="presParOf" srcId="{6C7E45F4-42CF-F849-ABA4-A2165E74B4A8}" destId="{30E1099C-30CA-9E4C-8675-EEF73FD31BE7}" srcOrd="3" destOrd="0" presId="urn:microsoft.com/office/officeart/2009/layout/CircleArrowProcess"/>
    <dgm:cxn modelId="{E61476DF-5970-E847-BEE6-E7E33F074A37}" type="presParOf" srcId="{6C7E45F4-42CF-F849-ABA4-A2165E74B4A8}" destId="{2008C352-17B1-3B4C-9A3D-F8072D350517}" srcOrd="4" destOrd="0" presId="urn:microsoft.com/office/officeart/2009/layout/CircleArrowProcess"/>
    <dgm:cxn modelId="{839B90BB-9F03-C741-9050-6DFA3C957847}" type="presParOf" srcId="{2008C352-17B1-3B4C-9A3D-F8072D350517}" destId="{F6EB41C6-0D98-6141-A7F2-155F02B711B4}" srcOrd="0" destOrd="0" presId="urn:microsoft.com/office/officeart/2009/layout/CircleArrowProcess"/>
    <dgm:cxn modelId="{5204665C-9EDD-1843-B036-5A193076C6B1}" type="presParOf" srcId="{6C7E45F4-42CF-F849-ABA4-A2165E74B4A8}" destId="{A953D777-2374-9C4F-8DEE-94017CDC8683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DCEF16A-B728-AA46-9936-B2E752A64DF5}" type="doc">
      <dgm:prSet loTypeId="urn:microsoft.com/office/officeart/2005/8/layout/cycle8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3CB89B-C75E-774D-B965-49D6D878BC93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 dirty="0" smtClean="0"/>
            <a:t>No longer alone		</a:t>
          </a:r>
          <a:endParaRPr lang="en-US" dirty="0"/>
        </a:p>
      </dgm:t>
    </dgm:pt>
    <dgm:pt modelId="{C6195225-574C-AA44-8573-694A882DDBEE}" type="parTrans" cxnId="{6D08D37B-707D-5249-8141-A67C377F3698}">
      <dgm:prSet/>
      <dgm:spPr/>
      <dgm:t>
        <a:bodyPr/>
        <a:lstStyle/>
        <a:p>
          <a:endParaRPr lang="en-US"/>
        </a:p>
      </dgm:t>
    </dgm:pt>
    <dgm:pt modelId="{0B2C442F-D355-5A47-A871-7EA926739427}" type="sibTrans" cxnId="{6D08D37B-707D-5249-8141-A67C377F3698}">
      <dgm:prSet/>
      <dgm:spPr/>
      <dgm:t>
        <a:bodyPr/>
        <a:lstStyle/>
        <a:p>
          <a:endParaRPr lang="en-US"/>
        </a:p>
      </dgm:t>
    </dgm:pt>
    <dgm:pt modelId="{8D340D7F-7851-C74F-957F-EB52B4FC00A3}">
      <dgm:prSet/>
      <dgm:spPr/>
      <dgm:t>
        <a:bodyPr/>
        <a:lstStyle/>
        <a:p>
          <a:pPr rtl="0"/>
          <a:r>
            <a:rPr lang="en-US" dirty="0" smtClean="0"/>
            <a:t>Have the skills to cope 	</a:t>
          </a:r>
          <a:endParaRPr lang="en-US" dirty="0"/>
        </a:p>
      </dgm:t>
    </dgm:pt>
    <dgm:pt modelId="{8F4EDA01-5F5C-6646-9943-EF2977708917}" type="parTrans" cxnId="{B871BD80-9714-3D4D-922B-61A2A20405B8}">
      <dgm:prSet/>
      <dgm:spPr/>
      <dgm:t>
        <a:bodyPr/>
        <a:lstStyle/>
        <a:p>
          <a:endParaRPr lang="en-US"/>
        </a:p>
      </dgm:t>
    </dgm:pt>
    <dgm:pt modelId="{362E894C-A18F-DC46-A06B-7FF445E83AED}" type="sibTrans" cxnId="{B871BD80-9714-3D4D-922B-61A2A20405B8}">
      <dgm:prSet/>
      <dgm:spPr/>
      <dgm:t>
        <a:bodyPr/>
        <a:lstStyle/>
        <a:p>
          <a:endParaRPr lang="en-US"/>
        </a:p>
      </dgm:t>
    </dgm:pt>
    <dgm:pt modelId="{AF388F74-D00E-6942-B73C-0CF87028E9BB}">
      <dgm:prSet/>
      <dgm:spPr>
        <a:solidFill>
          <a:srgbClr val="7A81FF"/>
        </a:solidFill>
      </dgm:spPr>
      <dgm:t>
        <a:bodyPr/>
        <a:lstStyle/>
        <a:p>
          <a:pPr rtl="0"/>
          <a:r>
            <a:rPr lang="en-US" dirty="0" smtClean="0"/>
            <a:t>Becoming more positive</a:t>
          </a:r>
          <a:endParaRPr lang="en-US" dirty="0"/>
        </a:p>
      </dgm:t>
    </dgm:pt>
    <dgm:pt modelId="{1AA4C9DA-8E3A-0446-8986-FAF11C8F3B0A}" type="parTrans" cxnId="{2DDF12D4-2079-114C-83EA-2CB980E5ADCD}">
      <dgm:prSet/>
      <dgm:spPr/>
      <dgm:t>
        <a:bodyPr/>
        <a:lstStyle/>
        <a:p>
          <a:endParaRPr lang="en-US"/>
        </a:p>
      </dgm:t>
    </dgm:pt>
    <dgm:pt modelId="{C9385C29-3E02-934E-BFED-1BE877F96715}" type="sibTrans" cxnId="{2DDF12D4-2079-114C-83EA-2CB980E5ADCD}">
      <dgm:prSet/>
      <dgm:spPr/>
      <dgm:t>
        <a:bodyPr/>
        <a:lstStyle/>
        <a:p>
          <a:endParaRPr lang="en-US"/>
        </a:p>
      </dgm:t>
    </dgm:pt>
    <dgm:pt modelId="{C85A1CC8-CC13-9947-A4E9-B3B8748B7E2C}">
      <dgm:prSet/>
      <dgm:spPr>
        <a:solidFill>
          <a:srgbClr val="009051"/>
        </a:solidFill>
      </dgm:spPr>
      <dgm:t>
        <a:bodyPr/>
        <a:lstStyle/>
        <a:p>
          <a:pPr rtl="0"/>
          <a:r>
            <a:rPr lang="en-US" dirty="0" smtClean="0"/>
            <a:t>Information about HD</a:t>
          </a:r>
          <a:endParaRPr lang="en-US" dirty="0"/>
        </a:p>
      </dgm:t>
    </dgm:pt>
    <dgm:pt modelId="{3CDE57BE-DDC1-ED43-B80E-EB57601CEDF0}" type="parTrans" cxnId="{634BFB75-D7DE-BC49-84C9-A49CC2B1D283}">
      <dgm:prSet/>
      <dgm:spPr/>
      <dgm:t>
        <a:bodyPr/>
        <a:lstStyle/>
        <a:p>
          <a:endParaRPr lang="en-US"/>
        </a:p>
      </dgm:t>
    </dgm:pt>
    <dgm:pt modelId="{01297FBA-C4E9-4B45-8980-9007EAE3F2C2}" type="sibTrans" cxnId="{634BFB75-D7DE-BC49-84C9-A49CC2B1D283}">
      <dgm:prSet/>
      <dgm:spPr/>
      <dgm:t>
        <a:bodyPr/>
        <a:lstStyle/>
        <a:p>
          <a:endParaRPr lang="en-US"/>
        </a:p>
      </dgm:t>
    </dgm:pt>
    <dgm:pt modelId="{436229C3-AE88-5E40-8D5D-531181624A00}" type="pres">
      <dgm:prSet presAssocID="{CDCEF16A-B728-AA46-9936-B2E752A64DF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4A9D03-487E-5B4A-8336-FA61787C4072}" type="pres">
      <dgm:prSet presAssocID="{CDCEF16A-B728-AA46-9936-B2E752A64DF5}" presName="wedge1" presStyleLbl="node1" presStyleIdx="0" presStyleCnt="4"/>
      <dgm:spPr/>
      <dgm:t>
        <a:bodyPr/>
        <a:lstStyle/>
        <a:p>
          <a:endParaRPr lang="en-US"/>
        </a:p>
      </dgm:t>
    </dgm:pt>
    <dgm:pt modelId="{03939B06-4B43-B341-AAE4-3E484C0E9AE8}" type="pres">
      <dgm:prSet presAssocID="{CDCEF16A-B728-AA46-9936-B2E752A64DF5}" presName="dummy1a" presStyleCnt="0"/>
      <dgm:spPr/>
    </dgm:pt>
    <dgm:pt modelId="{0423114A-71CF-8B4C-BF79-615B331AE8EA}" type="pres">
      <dgm:prSet presAssocID="{CDCEF16A-B728-AA46-9936-B2E752A64DF5}" presName="dummy1b" presStyleCnt="0"/>
      <dgm:spPr/>
    </dgm:pt>
    <dgm:pt modelId="{5A87081E-B5FC-EA42-BD9B-A0664D668C3D}" type="pres">
      <dgm:prSet presAssocID="{CDCEF16A-B728-AA46-9936-B2E752A64DF5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A1399D-2BE7-F241-80DC-2E13727EC1FB}" type="pres">
      <dgm:prSet presAssocID="{CDCEF16A-B728-AA46-9936-B2E752A64DF5}" presName="wedge2" presStyleLbl="node1" presStyleIdx="1" presStyleCnt="4"/>
      <dgm:spPr/>
      <dgm:t>
        <a:bodyPr/>
        <a:lstStyle/>
        <a:p>
          <a:endParaRPr lang="en-US"/>
        </a:p>
      </dgm:t>
    </dgm:pt>
    <dgm:pt modelId="{2A79A298-178E-4043-84CD-0309A05FD4EB}" type="pres">
      <dgm:prSet presAssocID="{CDCEF16A-B728-AA46-9936-B2E752A64DF5}" presName="dummy2a" presStyleCnt="0"/>
      <dgm:spPr/>
    </dgm:pt>
    <dgm:pt modelId="{A6A1A76D-804F-6047-B560-A955F50BC6F9}" type="pres">
      <dgm:prSet presAssocID="{CDCEF16A-B728-AA46-9936-B2E752A64DF5}" presName="dummy2b" presStyleCnt="0"/>
      <dgm:spPr/>
    </dgm:pt>
    <dgm:pt modelId="{13B13604-5E91-ED4D-82B3-62F54B1176CC}" type="pres">
      <dgm:prSet presAssocID="{CDCEF16A-B728-AA46-9936-B2E752A64DF5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1FCBB8-D00A-B24C-9F4D-446D348F300D}" type="pres">
      <dgm:prSet presAssocID="{CDCEF16A-B728-AA46-9936-B2E752A64DF5}" presName="wedge3" presStyleLbl="node1" presStyleIdx="2" presStyleCnt="4"/>
      <dgm:spPr/>
      <dgm:t>
        <a:bodyPr/>
        <a:lstStyle/>
        <a:p>
          <a:endParaRPr lang="en-US"/>
        </a:p>
      </dgm:t>
    </dgm:pt>
    <dgm:pt modelId="{BD247007-E718-7941-BF66-FBA1073D4F5B}" type="pres">
      <dgm:prSet presAssocID="{CDCEF16A-B728-AA46-9936-B2E752A64DF5}" presName="dummy3a" presStyleCnt="0"/>
      <dgm:spPr/>
    </dgm:pt>
    <dgm:pt modelId="{4FB908F7-3502-0249-BE9C-C8B0F04B4765}" type="pres">
      <dgm:prSet presAssocID="{CDCEF16A-B728-AA46-9936-B2E752A64DF5}" presName="dummy3b" presStyleCnt="0"/>
      <dgm:spPr/>
    </dgm:pt>
    <dgm:pt modelId="{6F5D2EE2-524B-0D4A-ACB5-8DD708CE3E81}" type="pres">
      <dgm:prSet presAssocID="{CDCEF16A-B728-AA46-9936-B2E752A64DF5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2D458-BD69-7B49-A5D1-0C49103F6CFB}" type="pres">
      <dgm:prSet presAssocID="{CDCEF16A-B728-AA46-9936-B2E752A64DF5}" presName="wedge4" presStyleLbl="node1" presStyleIdx="3" presStyleCnt="4"/>
      <dgm:spPr/>
      <dgm:t>
        <a:bodyPr/>
        <a:lstStyle/>
        <a:p>
          <a:endParaRPr lang="en-US"/>
        </a:p>
      </dgm:t>
    </dgm:pt>
    <dgm:pt modelId="{41EC79EE-80E5-764C-A7A9-889ABAA4B549}" type="pres">
      <dgm:prSet presAssocID="{CDCEF16A-B728-AA46-9936-B2E752A64DF5}" presName="dummy4a" presStyleCnt="0"/>
      <dgm:spPr/>
    </dgm:pt>
    <dgm:pt modelId="{6861E08C-815B-4E41-8D47-F95C7054019A}" type="pres">
      <dgm:prSet presAssocID="{CDCEF16A-B728-AA46-9936-B2E752A64DF5}" presName="dummy4b" presStyleCnt="0"/>
      <dgm:spPr/>
    </dgm:pt>
    <dgm:pt modelId="{B1CA98E5-F343-3A41-8A18-A53076E5BE58}" type="pres">
      <dgm:prSet presAssocID="{CDCEF16A-B728-AA46-9936-B2E752A64DF5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E51D03-A61C-BA45-B912-527C0F75741E}" type="pres">
      <dgm:prSet presAssocID="{0B2C442F-D355-5A47-A871-7EA926739427}" presName="arrowWedge1" presStyleLbl="fgSibTrans2D1" presStyleIdx="0" presStyleCnt="4"/>
      <dgm:spPr/>
    </dgm:pt>
    <dgm:pt modelId="{CEA5E81A-FB6A-0D4F-B007-C4B4B8133C50}" type="pres">
      <dgm:prSet presAssocID="{C9385C29-3E02-934E-BFED-1BE877F96715}" presName="arrowWedge2" presStyleLbl="fgSibTrans2D1" presStyleIdx="1" presStyleCnt="4"/>
      <dgm:spPr/>
    </dgm:pt>
    <dgm:pt modelId="{A36CFBCE-308C-9B43-A758-F3A9B7725576}" type="pres">
      <dgm:prSet presAssocID="{362E894C-A18F-DC46-A06B-7FF445E83AED}" presName="arrowWedge3" presStyleLbl="fgSibTrans2D1" presStyleIdx="2" presStyleCnt="4"/>
      <dgm:spPr/>
    </dgm:pt>
    <dgm:pt modelId="{ABA7B9D8-AAE7-B24D-BDEB-EBA4E26ED3C3}" type="pres">
      <dgm:prSet presAssocID="{01297FBA-C4E9-4B45-8980-9007EAE3F2C2}" presName="arrowWedge4" presStyleLbl="fgSibTrans2D1" presStyleIdx="3" presStyleCnt="4"/>
      <dgm:spPr/>
      <dgm:t>
        <a:bodyPr/>
        <a:lstStyle/>
        <a:p>
          <a:endParaRPr lang="en-US"/>
        </a:p>
      </dgm:t>
    </dgm:pt>
  </dgm:ptLst>
  <dgm:cxnLst>
    <dgm:cxn modelId="{6C66E8EA-CE7F-2F45-8CEA-388B0DC45002}" type="presOf" srcId="{A93CB89B-C75E-774D-B965-49D6D878BC93}" destId="{754A9D03-487E-5B4A-8336-FA61787C4072}" srcOrd="0" destOrd="0" presId="urn:microsoft.com/office/officeart/2005/8/layout/cycle8"/>
    <dgm:cxn modelId="{158280A6-01D6-DC48-B79D-6E4EBC50CB39}" type="presOf" srcId="{C85A1CC8-CC13-9947-A4E9-B3B8748B7E2C}" destId="{8032D458-BD69-7B49-A5D1-0C49103F6CFB}" srcOrd="0" destOrd="0" presId="urn:microsoft.com/office/officeart/2005/8/layout/cycle8"/>
    <dgm:cxn modelId="{0C445557-1CA4-B740-B532-1D5AA17A4909}" type="presOf" srcId="{8D340D7F-7851-C74F-957F-EB52B4FC00A3}" destId="{611FCBB8-D00A-B24C-9F4D-446D348F300D}" srcOrd="0" destOrd="0" presId="urn:microsoft.com/office/officeart/2005/8/layout/cycle8"/>
    <dgm:cxn modelId="{2F9DA736-DA4D-9442-A24A-1654FD1561BD}" type="presOf" srcId="{CDCEF16A-B728-AA46-9936-B2E752A64DF5}" destId="{436229C3-AE88-5E40-8D5D-531181624A00}" srcOrd="0" destOrd="0" presId="urn:microsoft.com/office/officeart/2005/8/layout/cycle8"/>
    <dgm:cxn modelId="{B59B798E-6589-4244-810A-D007815F3A26}" type="presOf" srcId="{AF388F74-D00E-6942-B73C-0CF87028E9BB}" destId="{BFA1399D-2BE7-F241-80DC-2E13727EC1FB}" srcOrd="0" destOrd="0" presId="urn:microsoft.com/office/officeart/2005/8/layout/cycle8"/>
    <dgm:cxn modelId="{2DDF12D4-2079-114C-83EA-2CB980E5ADCD}" srcId="{CDCEF16A-B728-AA46-9936-B2E752A64DF5}" destId="{AF388F74-D00E-6942-B73C-0CF87028E9BB}" srcOrd="1" destOrd="0" parTransId="{1AA4C9DA-8E3A-0446-8986-FAF11C8F3B0A}" sibTransId="{C9385C29-3E02-934E-BFED-1BE877F96715}"/>
    <dgm:cxn modelId="{B871BD80-9714-3D4D-922B-61A2A20405B8}" srcId="{CDCEF16A-B728-AA46-9936-B2E752A64DF5}" destId="{8D340D7F-7851-C74F-957F-EB52B4FC00A3}" srcOrd="2" destOrd="0" parTransId="{8F4EDA01-5F5C-6646-9943-EF2977708917}" sibTransId="{362E894C-A18F-DC46-A06B-7FF445E83AED}"/>
    <dgm:cxn modelId="{6D08D37B-707D-5249-8141-A67C377F3698}" srcId="{CDCEF16A-B728-AA46-9936-B2E752A64DF5}" destId="{A93CB89B-C75E-774D-B965-49D6D878BC93}" srcOrd="0" destOrd="0" parTransId="{C6195225-574C-AA44-8573-694A882DDBEE}" sibTransId="{0B2C442F-D355-5A47-A871-7EA926739427}"/>
    <dgm:cxn modelId="{634BFB75-D7DE-BC49-84C9-A49CC2B1D283}" srcId="{CDCEF16A-B728-AA46-9936-B2E752A64DF5}" destId="{C85A1CC8-CC13-9947-A4E9-B3B8748B7E2C}" srcOrd="3" destOrd="0" parTransId="{3CDE57BE-DDC1-ED43-B80E-EB57601CEDF0}" sibTransId="{01297FBA-C4E9-4B45-8980-9007EAE3F2C2}"/>
    <dgm:cxn modelId="{45C97C99-2CEE-9F4B-B189-60C4A6BCA546}" type="presOf" srcId="{AF388F74-D00E-6942-B73C-0CF87028E9BB}" destId="{13B13604-5E91-ED4D-82B3-62F54B1176CC}" srcOrd="1" destOrd="0" presId="urn:microsoft.com/office/officeart/2005/8/layout/cycle8"/>
    <dgm:cxn modelId="{94347327-B3D8-F747-A09B-02E1BDA66225}" type="presOf" srcId="{A93CB89B-C75E-774D-B965-49D6D878BC93}" destId="{5A87081E-B5FC-EA42-BD9B-A0664D668C3D}" srcOrd="1" destOrd="0" presId="urn:microsoft.com/office/officeart/2005/8/layout/cycle8"/>
    <dgm:cxn modelId="{D3301D02-FE90-EB4E-B8B9-2237F88D2227}" type="presOf" srcId="{8D340D7F-7851-C74F-957F-EB52B4FC00A3}" destId="{6F5D2EE2-524B-0D4A-ACB5-8DD708CE3E81}" srcOrd="1" destOrd="0" presId="urn:microsoft.com/office/officeart/2005/8/layout/cycle8"/>
    <dgm:cxn modelId="{53146E9E-D19C-A847-B523-F83B3876A2CF}" type="presOf" srcId="{C85A1CC8-CC13-9947-A4E9-B3B8748B7E2C}" destId="{B1CA98E5-F343-3A41-8A18-A53076E5BE58}" srcOrd="1" destOrd="0" presId="urn:microsoft.com/office/officeart/2005/8/layout/cycle8"/>
    <dgm:cxn modelId="{8573E155-CC7A-5E4B-8F93-EBD7073137D6}" type="presParOf" srcId="{436229C3-AE88-5E40-8D5D-531181624A00}" destId="{754A9D03-487E-5B4A-8336-FA61787C4072}" srcOrd="0" destOrd="0" presId="urn:microsoft.com/office/officeart/2005/8/layout/cycle8"/>
    <dgm:cxn modelId="{0171D9C5-802C-E940-AEDC-BA4EAF10CEB6}" type="presParOf" srcId="{436229C3-AE88-5E40-8D5D-531181624A00}" destId="{03939B06-4B43-B341-AAE4-3E484C0E9AE8}" srcOrd="1" destOrd="0" presId="urn:microsoft.com/office/officeart/2005/8/layout/cycle8"/>
    <dgm:cxn modelId="{0CFB3180-489A-7E43-8D17-75D187B08977}" type="presParOf" srcId="{436229C3-AE88-5E40-8D5D-531181624A00}" destId="{0423114A-71CF-8B4C-BF79-615B331AE8EA}" srcOrd="2" destOrd="0" presId="urn:microsoft.com/office/officeart/2005/8/layout/cycle8"/>
    <dgm:cxn modelId="{743CA10F-0163-9645-9497-AF5715A86035}" type="presParOf" srcId="{436229C3-AE88-5E40-8D5D-531181624A00}" destId="{5A87081E-B5FC-EA42-BD9B-A0664D668C3D}" srcOrd="3" destOrd="0" presId="urn:microsoft.com/office/officeart/2005/8/layout/cycle8"/>
    <dgm:cxn modelId="{BFBCB166-0141-BD4D-A653-2A86F2C04F87}" type="presParOf" srcId="{436229C3-AE88-5E40-8D5D-531181624A00}" destId="{BFA1399D-2BE7-F241-80DC-2E13727EC1FB}" srcOrd="4" destOrd="0" presId="urn:microsoft.com/office/officeart/2005/8/layout/cycle8"/>
    <dgm:cxn modelId="{445AA834-67A2-AF47-875F-1BFD4B0307B0}" type="presParOf" srcId="{436229C3-AE88-5E40-8D5D-531181624A00}" destId="{2A79A298-178E-4043-84CD-0309A05FD4EB}" srcOrd="5" destOrd="0" presId="urn:microsoft.com/office/officeart/2005/8/layout/cycle8"/>
    <dgm:cxn modelId="{B93FBACB-0CBF-8C42-9447-0442DA84B4C8}" type="presParOf" srcId="{436229C3-AE88-5E40-8D5D-531181624A00}" destId="{A6A1A76D-804F-6047-B560-A955F50BC6F9}" srcOrd="6" destOrd="0" presId="urn:microsoft.com/office/officeart/2005/8/layout/cycle8"/>
    <dgm:cxn modelId="{89D71EC3-7751-FE4C-A09E-33DA7EE69D78}" type="presParOf" srcId="{436229C3-AE88-5E40-8D5D-531181624A00}" destId="{13B13604-5E91-ED4D-82B3-62F54B1176CC}" srcOrd="7" destOrd="0" presId="urn:microsoft.com/office/officeart/2005/8/layout/cycle8"/>
    <dgm:cxn modelId="{934A3349-6366-D64F-830C-1D866A9A8D28}" type="presParOf" srcId="{436229C3-AE88-5E40-8D5D-531181624A00}" destId="{611FCBB8-D00A-B24C-9F4D-446D348F300D}" srcOrd="8" destOrd="0" presId="urn:microsoft.com/office/officeart/2005/8/layout/cycle8"/>
    <dgm:cxn modelId="{973EB11E-65C9-574B-B853-91BE3A5E6FDE}" type="presParOf" srcId="{436229C3-AE88-5E40-8D5D-531181624A00}" destId="{BD247007-E718-7941-BF66-FBA1073D4F5B}" srcOrd="9" destOrd="0" presId="urn:microsoft.com/office/officeart/2005/8/layout/cycle8"/>
    <dgm:cxn modelId="{C7DCC709-5E4B-8042-BA6A-86123F1E0649}" type="presParOf" srcId="{436229C3-AE88-5E40-8D5D-531181624A00}" destId="{4FB908F7-3502-0249-BE9C-C8B0F04B4765}" srcOrd="10" destOrd="0" presId="urn:microsoft.com/office/officeart/2005/8/layout/cycle8"/>
    <dgm:cxn modelId="{CEC134B1-A309-9C47-9231-625F42DD67FE}" type="presParOf" srcId="{436229C3-AE88-5E40-8D5D-531181624A00}" destId="{6F5D2EE2-524B-0D4A-ACB5-8DD708CE3E81}" srcOrd="11" destOrd="0" presId="urn:microsoft.com/office/officeart/2005/8/layout/cycle8"/>
    <dgm:cxn modelId="{A8D77224-3AB0-554A-AE45-C5D1998F4A7B}" type="presParOf" srcId="{436229C3-AE88-5E40-8D5D-531181624A00}" destId="{8032D458-BD69-7B49-A5D1-0C49103F6CFB}" srcOrd="12" destOrd="0" presId="urn:microsoft.com/office/officeart/2005/8/layout/cycle8"/>
    <dgm:cxn modelId="{7D10A34A-F2CF-2D45-9C68-FEF41E247CED}" type="presParOf" srcId="{436229C3-AE88-5E40-8D5D-531181624A00}" destId="{41EC79EE-80E5-764C-A7A9-889ABAA4B549}" srcOrd="13" destOrd="0" presId="urn:microsoft.com/office/officeart/2005/8/layout/cycle8"/>
    <dgm:cxn modelId="{AEFFB10B-F458-284A-B65F-B7CE05FF9FD4}" type="presParOf" srcId="{436229C3-AE88-5E40-8D5D-531181624A00}" destId="{6861E08C-815B-4E41-8D47-F95C7054019A}" srcOrd="14" destOrd="0" presId="urn:microsoft.com/office/officeart/2005/8/layout/cycle8"/>
    <dgm:cxn modelId="{9C0C0C6D-6169-9447-8663-A42009A88A4E}" type="presParOf" srcId="{436229C3-AE88-5E40-8D5D-531181624A00}" destId="{B1CA98E5-F343-3A41-8A18-A53076E5BE58}" srcOrd="15" destOrd="0" presId="urn:microsoft.com/office/officeart/2005/8/layout/cycle8"/>
    <dgm:cxn modelId="{9448B4A8-B1D6-904D-B31C-98764BE5847F}" type="presParOf" srcId="{436229C3-AE88-5E40-8D5D-531181624A00}" destId="{92E51D03-A61C-BA45-B912-527C0F75741E}" srcOrd="16" destOrd="0" presId="urn:microsoft.com/office/officeart/2005/8/layout/cycle8"/>
    <dgm:cxn modelId="{A4F6957E-A8D5-D743-9B88-FAC0A4179E44}" type="presParOf" srcId="{436229C3-AE88-5E40-8D5D-531181624A00}" destId="{CEA5E81A-FB6A-0D4F-B007-C4B4B8133C50}" srcOrd="17" destOrd="0" presId="urn:microsoft.com/office/officeart/2005/8/layout/cycle8"/>
    <dgm:cxn modelId="{29863D97-462E-4D4C-AF18-C24FE3970D0B}" type="presParOf" srcId="{436229C3-AE88-5E40-8D5D-531181624A00}" destId="{A36CFBCE-308C-9B43-A758-F3A9B7725576}" srcOrd="18" destOrd="0" presId="urn:microsoft.com/office/officeart/2005/8/layout/cycle8"/>
    <dgm:cxn modelId="{175F41D6-C18F-EC42-95E4-BAAB08E6508D}" type="presParOf" srcId="{436229C3-AE88-5E40-8D5D-531181624A00}" destId="{ABA7B9D8-AAE7-B24D-BDEB-EBA4E26ED3C3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9D07F70-C829-9F4E-B9DC-BADC53B70465}" type="doc">
      <dgm:prSet loTypeId="urn:microsoft.com/office/officeart/2005/8/layout/hChevron3" loCatId="" qsTypeId="urn:microsoft.com/office/officeart/2005/8/quickstyle/simple4" qsCatId="simple" csTypeId="urn:microsoft.com/office/officeart/2005/8/colors/accent1_2" csCatId="accent1" phldr="1"/>
      <dgm:spPr/>
    </dgm:pt>
    <dgm:pt modelId="{573725C6-87D0-2941-9BC9-C86338EF62FC}">
      <dgm:prSet phldrT="[Text]"/>
      <dgm:spPr>
        <a:solidFill>
          <a:srgbClr val="797979"/>
        </a:solidFill>
      </dgm:spPr>
      <dgm:t>
        <a:bodyPr/>
        <a:lstStyle/>
        <a:p>
          <a:r>
            <a:rPr lang="en-US" dirty="0" smtClean="0"/>
            <a:t>Websites	</a:t>
          </a:r>
          <a:endParaRPr lang="en-US" dirty="0"/>
        </a:p>
      </dgm:t>
    </dgm:pt>
    <dgm:pt modelId="{430791F8-2FFA-D44A-8809-241AC2031ABE}" type="parTrans" cxnId="{26A9D984-62BF-AD4D-B823-37E70FBD8C92}">
      <dgm:prSet/>
      <dgm:spPr/>
      <dgm:t>
        <a:bodyPr/>
        <a:lstStyle/>
        <a:p>
          <a:endParaRPr lang="en-US"/>
        </a:p>
      </dgm:t>
    </dgm:pt>
    <dgm:pt modelId="{BB7AA290-9FD2-A948-AA07-183C14478C55}" type="sibTrans" cxnId="{26A9D984-62BF-AD4D-B823-37E70FBD8C92}">
      <dgm:prSet/>
      <dgm:spPr/>
      <dgm:t>
        <a:bodyPr/>
        <a:lstStyle/>
        <a:p>
          <a:endParaRPr lang="en-US"/>
        </a:p>
      </dgm:t>
    </dgm:pt>
    <dgm:pt modelId="{C25E06AD-3003-704F-9995-A05DEFF6A41F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dirty="0" smtClean="0"/>
            <a:t>Organization specific </a:t>
          </a:r>
          <a:endParaRPr lang="en-US" dirty="0"/>
        </a:p>
      </dgm:t>
    </dgm:pt>
    <dgm:pt modelId="{5E2667AF-B466-D14B-87F7-0D8C303C9E7E}" type="parTrans" cxnId="{94F689CE-9BA9-BB4D-A7A0-B6049F4A5C64}">
      <dgm:prSet/>
      <dgm:spPr/>
      <dgm:t>
        <a:bodyPr/>
        <a:lstStyle/>
        <a:p>
          <a:endParaRPr lang="en-US"/>
        </a:p>
      </dgm:t>
    </dgm:pt>
    <dgm:pt modelId="{35D98FEB-DA49-994F-A21A-221AA655A778}" type="sibTrans" cxnId="{94F689CE-9BA9-BB4D-A7A0-B6049F4A5C64}">
      <dgm:prSet/>
      <dgm:spPr/>
      <dgm:t>
        <a:bodyPr/>
        <a:lstStyle/>
        <a:p>
          <a:endParaRPr lang="en-US"/>
        </a:p>
      </dgm:t>
    </dgm:pt>
    <dgm:pt modelId="{856BEBBE-E93B-C845-A6DD-6F02114380EC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 smtClean="0"/>
            <a:t>Mentors</a:t>
          </a:r>
          <a:endParaRPr lang="en-US" dirty="0"/>
        </a:p>
      </dgm:t>
    </dgm:pt>
    <dgm:pt modelId="{AA12D084-CE23-A44B-8532-E1C9A846BCC6}" type="parTrans" cxnId="{256300C2-281E-244E-AEC8-020B465AFDE5}">
      <dgm:prSet/>
      <dgm:spPr/>
      <dgm:t>
        <a:bodyPr/>
        <a:lstStyle/>
        <a:p>
          <a:endParaRPr lang="en-US"/>
        </a:p>
      </dgm:t>
    </dgm:pt>
    <dgm:pt modelId="{7F33BE07-A133-5147-B9DE-BFAC338B950A}" type="sibTrans" cxnId="{256300C2-281E-244E-AEC8-020B465AFDE5}">
      <dgm:prSet/>
      <dgm:spPr/>
      <dgm:t>
        <a:bodyPr/>
        <a:lstStyle/>
        <a:p>
          <a:endParaRPr lang="en-US"/>
        </a:p>
      </dgm:t>
    </dgm:pt>
    <dgm:pt modelId="{D9406241-B5BF-7D40-B48B-8638DF2BCE17}">
      <dgm:prSet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US" dirty="0" smtClean="0"/>
            <a:t>Health care professionals</a:t>
          </a:r>
          <a:endParaRPr lang="en-US" dirty="0"/>
        </a:p>
      </dgm:t>
    </dgm:pt>
    <dgm:pt modelId="{40C28696-2DFE-B24E-AD04-94C37AAF094F}" type="parTrans" cxnId="{B4C71C6F-880F-0C4B-B210-66D4E4B245AA}">
      <dgm:prSet/>
      <dgm:spPr/>
      <dgm:t>
        <a:bodyPr/>
        <a:lstStyle/>
        <a:p>
          <a:endParaRPr lang="en-US"/>
        </a:p>
      </dgm:t>
    </dgm:pt>
    <dgm:pt modelId="{E48F6B7B-88B4-2D45-9F48-A52E57B82E99}" type="sibTrans" cxnId="{B4C71C6F-880F-0C4B-B210-66D4E4B245AA}">
      <dgm:prSet/>
      <dgm:spPr/>
      <dgm:t>
        <a:bodyPr/>
        <a:lstStyle/>
        <a:p>
          <a:endParaRPr lang="en-US"/>
        </a:p>
      </dgm:t>
    </dgm:pt>
    <dgm:pt modelId="{A2F7C90E-AC12-E447-AF87-999C847BC350}" type="pres">
      <dgm:prSet presAssocID="{C9D07F70-C829-9F4E-B9DC-BADC53B70465}" presName="Name0" presStyleCnt="0">
        <dgm:presLayoutVars>
          <dgm:dir/>
          <dgm:resizeHandles val="exact"/>
        </dgm:presLayoutVars>
      </dgm:prSet>
      <dgm:spPr/>
    </dgm:pt>
    <dgm:pt modelId="{8C756EA5-A2FC-C04F-90A4-82B8ECC8CF38}" type="pres">
      <dgm:prSet presAssocID="{573725C6-87D0-2941-9BC9-C86338EF62FC}" presName="parTxOnly" presStyleLbl="node1" presStyleIdx="0" presStyleCnt="4" custLinFactNeighborX="80871" custLinFactNeighborY="-474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EC2886-C962-3F4D-A49E-488B440873B1}" type="pres">
      <dgm:prSet presAssocID="{BB7AA290-9FD2-A948-AA07-183C14478C55}" presName="parSpace" presStyleCnt="0"/>
      <dgm:spPr/>
    </dgm:pt>
    <dgm:pt modelId="{B5DC0243-CEDA-1F40-BC33-E64DC21E881B}" type="pres">
      <dgm:prSet presAssocID="{C25E06AD-3003-704F-9995-A05DEFF6A41F}" presName="parTxOnly" presStyleLbl="node1" presStyleIdx="1" presStyleCnt="4" custLinFactNeighborX="82425" custLinFactNeighborY="-465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B624C4-DE23-D345-8142-6E007A398CC6}" type="pres">
      <dgm:prSet presAssocID="{35D98FEB-DA49-994F-A21A-221AA655A778}" presName="parSpace" presStyleCnt="0"/>
      <dgm:spPr/>
    </dgm:pt>
    <dgm:pt modelId="{4A9B813B-AF7E-B944-AA72-100A1364C7A3}" type="pres">
      <dgm:prSet presAssocID="{856BEBBE-E93B-C845-A6DD-6F02114380EC}" presName="parTxOnly" presStyleLbl="node1" presStyleIdx="2" presStyleCnt="4" custLinFactNeighborX="76436" custLinFactNeighborY="-462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70DBFE-7C57-D442-A487-52C4B6DCA80B}" type="pres">
      <dgm:prSet presAssocID="{7F33BE07-A133-5147-B9DE-BFAC338B950A}" presName="parSpace" presStyleCnt="0"/>
      <dgm:spPr/>
    </dgm:pt>
    <dgm:pt modelId="{965800D0-00E8-1946-BDC0-7866DB2FA14F}" type="pres">
      <dgm:prSet presAssocID="{D9406241-B5BF-7D40-B48B-8638DF2BCE17}" presName="parTxOnly" presStyleLbl="node1" presStyleIdx="3" presStyleCnt="4" custScaleX="87471" custLinFactNeighborX="74776" custLinFactNeighborY="-468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A9D984-62BF-AD4D-B823-37E70FBD8C92}" srcId="{C9D07F70-C829-9F4E-B9DC-BADC53B70465}" destId="{573725C6-87D0-2941-9BC9-C86338EF62FC}" srcOrd="0" destOrd="0" parTransId="{430791F8-2FFA-D44A-8809-241AC2031ABE}" sibTransId="{BB7AA290-9FD2-A948-AA07-183C14478C55}"/>
    <dgm:cxn modelId="{B03B3C46-0893-7947-B6EA-A917C69C70B4}" type="presOf" srcId="{573725C6-87D0-2941-9BC9-C86338EF62FC}" destId="{8C756EA5-A2FC-C04F-90A4-82B8ECC8CF38}" srcOrd="0" destOrd="0" presId="urn:microsoft.com/office/officeart/2005/8/layout/hChevron3"/>
    <dgm:cxn modelId="{256300C2-281E-244E-AEC8-020B465AFDE5}" srcId="{C9D07F70-C829-9F4E-B9DC-BADC53B70465}" destId="{856BEBBE-E93B-C845-A6DD-6F02114380EC}" srcOrd="2" destOrd="0" parTransId="{AA12D084-CE23-A44B-8532-E1C9A846BCC6}" sibTransId="{7F33BE07-A133-5147-B9DE-BFAC338B950A}"/>
    <dgm:cxn modelId="{94F689CE-9BA9-BB4D-A7A0-B6049F4A5C64}" srcId="{C9D07F70-C829-9F4E-B9DC-BADC53B70465}" destId="{C25E06AD-3003-704F-9995-A05DEFF6A41F}" srcOrd="1" destOrd="0" parTransId="{5E2667AF-B466-D14B-87F7-0D8C303C9E7E}" sibTransId="{35D98FEB-DA49-994F-A21A-221AA655A778}"/>
    <dgm:cxn modelId="{3C8EA57E-D433-234A-B88A-D6B38F4EE2A6}" type="presOf" srcId="{C9D07F70-C829-9F4E-B9DC-BADC53B70465}" destId="{A2F7C90E-AC12-E447-AF87-999C847BC350}" srcOrd="0" destOrd="0" presId="urn:microsoft.com/office/officeart/2005/8/layout/hChevron3"/>
    <dgm:cxn modelId="{B4C71C6F-880F-0C4B-B210-66D4E4B245AA}" srcId="{C9D07F70-C829-9F4E-B9DC-BADC53B70465}" destId="{D9406241-B5BF-7D40-B48B-8638DF2BCE17}" srcOrd="3" destOrd="0" parTransId="{40C28696-2DFE-B24E-AD04-94C37AAF094F}" sibTransId="{E48F6B7B-88B4-2D45-9F48-A52E57B82E99}"/>
    <dgm:cxn modelId="{4F02677D-2CAF-D842-95F2-41FC07AD2A92}" type="presOf" srcId="{D9406241-B5BF-7D40-B48B-8638DF2BCE17}" destId="{965800D0-00E8-1946-BDC0-7866DB2FA14F}" srcOrd="0" destOrd="0" presId="urn:microsoft.com/office/officeart/2005/8/layout/hChevron3"/>
    <dgm:cxn modelId="{1CE2AC80-64F1-2C41-BE12-C54F16E9683D}" type="presOf" srcId="{C25E06AD-3003-704F-9995-A05DEFF6A41F}" destId="{B5DC0243-CEDA-1F40-BC33-E64DC21E881B}" srcOrd="0" destOrd="0" presId="urn:microsoft.com/office/officeart/2005/8/layout/hChevron3"/>
    <dgm:cxn modelId="{7C56D989-AE4F-6043-92FF-06412BDA68A6}" type="presOf" srcId="{856BEBBE-E93B-C845-A6DD-6F02114380EC}" destId="{4A9B813B-AF7E-B944-AA72-100A1364C7A3}" srcOrd="0" destOrd="0" presId="urn:microsoft.com/office/officeart/2005/8/layout/hChevron3"/>
    <dgm:cxn modelId="{D2221887-CB0B-2440-9163-2ECFBAC01D07}" type="presParOf" srcId="{A2F7C90E-AC12-E447-AF87-999C847BC350}" destId="{8C756EA5-A2FC-C04F-90A4-82B8ECC8CF38}" srcOrd="0" destOrd="0" presId="urn:microsoft.com/office/officeart/2005/8/layout/hChevron3"/>
    <dgm:cxn modelId="{082EAB02-AE46-9D46-9E25-8F4B589F5545}" type="presParOf" srcId="{A2F7C90E-AC12-E447-AF87-999C847BC350}" destId="{97EC2886-C962-3F4D-A49E-488B440873B1}" srcOrd="1" destOrd="0" presId="urn:microsoft.com/office/officeart/2005/8/layout/hChevron3"/>
    <dgm:cxn modelId="{099E2BE8-80AE-964D-BDC9-5E61214BD660}" type="presParOf" srcId="{A2F7C90E-AC12-E447-AF87-999C847BC350}" destId="{B5DC0243-CEDA-1F40-BC33-E64DC21E881B}" srcOrd="2" destOrd="0" presId="urn:microsoft.com/office/officeart/2005/8/layout/hChevron3"/>
    <dgm:cxn modelId="{3F5D56A5-1763-294B-A2F2-4F800C2016E4}" type="presParOf" srcId="{A2F7C90E-AC12-E447-AF87-999C847BC350}" destId="{30B624C4-DE23-D345-8142-6E007A398CC6}" srcOrd="3" destOrd="0" presId="urn:microsoft.com/office/officeart/2005/8/layout/hChevron3"/>
    <dgm:cxn modelId="{2CC4F8BB-F886-3643-BADF-7D6010D31198}" type="presParOf" srcId="{A2F7C90E-AC12-E447-AF87-999C847BC350}" destId="{4A9B813B-AF7E-B944-AA72-100A1364C7A3}" srcOrd="4" destOrd="0" presId="urn:microsoft.com/office/officeart/2005/8/layout/hChevron3"/>
    <dgm:cxn modelId="{B9F59473-AB7D-B049-8494-CB17264DBFA9}" type="presParOf" srcId="{A2F7C90E-AC12-E447-AF87-999C847BC350}" destId="{6070DBFE-7C57-D442-A487-52C4B6DCA80B}" srcOrd="5" destOrd="0" presId="urn:microsoft.com/office/officeart/2005/8/layout/hChevron3"/>
    <dgm:cxn modelId="{853B65E7-E434-FB46-A904-384E448F6E1E}" type="presParOf" srcId="{A2F7C90E-AC12-E447-AF87-999C847BC350}" destId="{965800D0-00E8-1946-BDC0-7866DB2FA14F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3F4B82A-C144-1647-96C6-7DC42B5B1367}" type="doc">
      <dgm:prSet loTypeId="urn:microsoft.com/office/officeart/2005/8/layout/cycle6" loCatId="relationship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C620B37-31B4-5040-9451-08AC39B78FF7}">
      <dgm:prSet/>
      <dgm:spPr/>
      <dgm:t>
        <a:bodyPr/>
        <a:lstStyle/>
        <a:p>
          <a:pPr rtl="0"/>
          <a:r>
            <a:rPr lang="en-US" dirty="0" smtClean="0"/>
            <a:t>support</a:t>
          </a:r>
          <a:endParaRPr lang="en-US" dirty="0"/>
        </a:p>
      </dgm:t>
    </dgm:pt>
    <dgm:pt modelId="{71CC410D-D5C2-2D40-856A-FA103B62CBAB}" type="parTrans" cxnId="{9947B387-7E6C-CA49-BEC9-91C02F817754}">
      <dgm:prSet/>
      <dgm:spPr/>
      <dgm:t>
        <a:bodyPr/>
        <a:lstStyle/>
        <a:p>
          <a:endParaRPr lang="en-US"/>
        </a:p>
      </dgm:t>
    </dgm:pt>
    <dgm:pt modelId="{23CB6788-0AC5-FF45-8B9C-11357508B3B8}" type="sibTrans" cxnId="{9947B387-7E6C-CA49-BEC9-91C02F817754}">
      <dgm:prSet/>
      <dgm:spPr/>
      <dgm:t>
        <a:bodyPr/>
        <a:lstStyle/>
        <a:p>
          <a:endParaRPr lang="en-US"/>
        </a:p>
      </dgm:t>
    </dgm:pt>
    <dgm:pt modelId="{868988E8-1638-BE4E-A279-7580359D5DEA}">
      <dgm:prSet/>
      <dgm:spPr/>
      <dgm:t>
        <a:bodyPr/>
        <a:lstStyle/>
        <a:p>
          <a:pPr rtl="0"/>
          <a:r>
            <a:rPr lang="en-US" dirty="0" smtClean="0"/>
            <a:t>CG respite</a:t>
          </a:r>
          <a:endParaRPr lang="en-US" dirty="0"/>
        </a:p>
      </dgm:t>
    </dgm:pt>
    <dgm:pt modelId="{D34EB352-8D97-5945-86B9-D34AC39916BD}" type="parTrans" cxnId="{07052475-D7E7-3A4C-A198-0D78F49B2729}">
      <dgm:prSet/>
      <dgm:spPr/>
      <dgm:t>
        <a:bodyPr/>
        <a:lstStyle/>
        <a:p>
          <a:endParaRPr lang="en-US"/>
        </a:p>
      </dgm:t>
    </dgm:pt>
    <dgm:pt modelId="{0B950DCB-2A32-8F4D-8C88-484E87C9A172}" type="sibTrans" cxnId="{07052475-D7E7-3A4C-A198-0D78F49B2729}">
      <dgm:prSet/>
      <dgm:spPr/>
      <dgm:t>
        <a:bodyPr/>
        <a:lstStyle/>
        <a:p>
          <a:endParaRPr lang="en-US"/>
        </a:p>
      </dgm:t>
    </dgm:pt>
    <dgm:pt modelId="{51F9E22E-0648-F944-8ED2-498303D66BA6}">
      <dgm:prSet/>
      <dgm:spPr/>
      <dgm:t>
        <a:bodyPr/>
        <a:lstStyle/>
        <a:p>
          <a:pPr rtl="0"/>
          <a:r>
            <a:rPr lang="en-US" dirty="0" smtClean="0"/>
            <a:t>Disease education</a:t>
          </a:r>
          <a:endParaRPr lang="en-US" dirty="0"/>
        </a:p>
      </dgm:t>
    </dgm:pt>
    <dgm:pt modelId="{3D37A7DC-05D8-8C4C-92D0-8823B8B2A762}" type="parTrans" cxnId="{DE6B9A4C-34C6-5242-8EF3-8729F91F6149}">
      <dgm:prSet/>
      <dgm:spPr/>
      <dgm:t>
        <a:bodyPr/>
        <a:lstStyle/>
        <a:p>
          <a:endParaRPr lang="en-US"/>
        </a:p>
      </dgm:t>
    </dgm:pt>
    <dgm:pt modelId="{30CB47C1-8318-1643-89AC-14F9F9EDA8C2}" type="sibTrans" cxnId="{DE6B9A4C-34C6-5242-8EF3-8729F91F6149}">
      <dgm:prSet/>
      <dgm:spPr/>
      <dgm:t>
        <a:bodyPr/>
        <a:lstStyle/>
        <a:p>
          <a:endParaRPr lang="en-US"/>
        </a:p>
      </dgm:t>
    </dgm:pt>
    <dgm:pt modelId="{D855BC1B-8746-C94D-8BA9-13FFEA76677C}">
      <dgm:prSet/>
      <dgm:spPr/>
      <dgm:t>
        <a:bodyPr/>
        <a:lstStyle/>
        <a:p>
          <a:pPr rtl="0"/>
          <a:r>
            <a:rPr lang="en-US" dirty="0" smtClean="0"/>
            <a:t>Family support</a:t>
          </a:r>
          <a:endParaRPr lang="en-US" dirty="0"/>
        </a:p>
      </dgm:t>
    </dgm:pt>
    <dgm:pt modelId="{77D49DC1-2DC4-384D-9DBF-271C6BD73790}" type="parTrans" cxnId="{C7311BA7-9ABD-374B-A82C-C2457E94F2C7}">
      <dgm:prSet/>
      <dgm:spPr/>
      <dgm:t>
        <a:bodyPr/>
        <a:lstStyle/>
        <a:p>
          <a:endParaRPr lang="en-US"/>
        </a:p>
      </dgm:t>
    </dgm:pt>
    <dgm:pt modelId="{B47B8708-2BCD-8549-8892-CFB09EE483A4}" type="sibTrans" cxnId="{C7311BA7-9ABD-374B-A82C-C2457E94F2C7}">
      <dgm:prSet/>
      <dgm:spPr/>
      <dgm:t>
        <a:bodyPr/>
        <a:lstStyle/>
        <a:p>
          <a:endParaRPr lang="en-US"/>
        </a:p>
      </dgm:t>
    </dgm:pt>
    <dgm:pt modelId="{045E05B2-EBB8-C342-A7C1-C4E25F429811}">
      <dgm:prSet/>
      <dgm:spPr/>
      <dgm:t>
        <a:bodyPr/>
        <a:lstStyle/>
        <a:p>
          <a:r>
            <a:rPr lang="en-US" dirty="0" smtClean="0"/>
            <a:t>Elevate youth in the discussion</a:t>
          </a:r>
          <a:endParaRPr lang="en-US" dirty="0"/>
        </a:p>
      </dgm:t>
    </dgm:pt>
    <dgm:pt modelId="{8472A21D-7A54-4949-9CF8-66AA54E3BADE}" type="parTrans" cxnId="{6ECD223B-E594-ED48-BED7-1F93CDF7188F}">
      <dgm:prSet/>
      <dgm:spPr/>
      <dgm:t>
        <a:bodyPr/>
        <a:lstStyle/>
        <a:p>
          <a:endParaRPr lang="en-US"/>
        </a:p>
      </dgm:t>
    </dgm:pt>
    <dgm:pt modelId="{79C875A6-1810-CE4D-9A5D-19002457179F}" type="sibTrans" cxnId="{6ECD223B-E594-ED48-BED7-1F93CDF7188F}">
      <dgm:prSet/>
      <dgm:spPr/>
      <dgm:t>
        <a:bodyPr/>
        <a:lstStyle/>
        <a:p>
          <a:endParaRPr lang="en-US"/>
        </a:p>
      </dgm:t>
    </dgm:pt>
    <dgm:pt modelId="{8AD3F334-8B9C-B24E-8E9C-380B64889CA8}" type="pres">
      <dgm:prSet presAssocID="{C3F4B82A-C144-1647-96C6-7DC42B5B136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DBC91D-F8DA-3248-8D80-A38E05726D9C}" type="pres">
      <dgm:prSet presAssocID="{2C620B37-31B4-5040-9451-08AC39B78FF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3025F2-D46C-B144-A897-AB4BFD636AF4}" type="pres">
      <dgm:prSet presAssocID="{2C620B37-31B4-5040-9451-08AC39B78FF7}" presName="spNode" presStyleCnt="0"/>
      <dgm:spPr/>
    </dgm:pt>
    <dgm:pt modelId="{675B4DA9-B713-4E42-9406-9A77C62F343D}" type="pres">
      <dgm:prSet presAssocID="{23CB6788-0AC5-FF45-8B9C-11357508B3B8}" presName="sibTrans" presStyleLbl="sibTrans1D1" presStyleIdx="0" presStyleCnt="5"/>
      <dgm:spPr/>
      <dgm:t>
        <a:bodyPr/>
        <a:lstStyle/>
        <a:p>
          <a:endParaRPr lang="en-US"/>
        </a:p>
      </dgm:t>
    </dgm:pt>
    <dgm:pt modelId="{F71591C0-2BA4-8D40-A54B-22B81D12E25A}" type="pres">
      <dgm:prSet presAssocID="{868988E8-1638-BE4E-A279-7580359D5DE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134836-62FB-EC47-8712-D37881F54621}" type="pres">
      <dgm:prSet presAssocID="{868988E8-1638-BE4E-A279-7580359D5DEA}" presName="spNode" presStyleCnt="0"/>
      <dgm:spPr/>
    </dgm:pt>
    <dgm:pt modelId="{59D4909E-8489-7247-B6DF-9B048923D35F}" type="pres">
      <dgm:prSet presAssocID="{0B950DCB-2A32-8F4D-8C88-484E87C9A172}" presName="sibTrans" presStyleLbl="sibTrans1D1" presStyleIdx="1" presStyleCnt="5"/>
      <dgm:spPr/>
      <dgm:t>
        <a:bodyPr/>
        <a:lstStyle/>
        <a:p>
          <a:endParaRPr lang="en-US"/>
        </a:p>
      </dgm:t>
    </dgm:pt>
    <dgm:pt modelId="{98A10189-527B-144C-B95E-8B0553AC5D85}" type="pres">
      <dgm:prSet presAssocID="{51F9E22E-0648-F944-8ED2-498303D66BA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0E599E-0012-4442-9894-FA24E2E9EC26}" type="pres">
      <dgm:prSet presAssocID="{51F9E22E-0648-F944-8ED2-498303D66BA6}" presName="spNode" presStyleCnt="0"/>
      <dgm:spPr/>
    </dgm:pt>
    <dgm:pt modelId="{EBBA0666-0D04-6141-8E3C-2979CB5B8F61}" type="pres">
      <dgm:prSet presAssocID="{30CB47C1-8318-1643-89AC-14F9F9EDA8C2}" presName="sibTrans" presStyleLbl="sibTrans1D1" presStyleIdx="2" presStyleCnt="5"/>
      <dgm:spPr/>
      <dgm:t>
        <a:bodyPr/>
        <a:lstStyle/>
        <a:p>
          <a:endParaRPr lang="en-US"/>
        </a:p>
      </dgm:t>
    </dgm:pt>
    <dgm:pt modelId="{5DE34CA6-0B82-FD4E-9BC1-A2A4ED4B8560}" type="pres">
      <dgm:prSet presAssocID="{D855BC1B-8746-C94D-8BA9-13FFEA76677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8D1FEB-E250-A247-B52E-F0C4071DD49E}" type="pres">
      <dgm:prSet presAssocID="{D855BC1B-8746-C94D-8BA9-13FFEA76677C}" presName="spNode" presStyleCnt="0"/>
      <dgm:spPr/>
    </dgm:pt>
    <dgm:pt modelId="{526F27C1-2186-2A44-ADD6-D4081B370162}" type="pres">
      <dgm:prSet presAssocID="{B47B8708-2BCD-8549-8892-CFB09EE483A4}" presName="sibTrans" presStyleLbl="sibTrans1D1" presStyleIdx="3" presStyleCnt="5"/>
      <dgm:spPr/>
      <dgm:t>
        <a:bodyPr/>
        <a:lstStyle/>
        <a:p>
          <a:endParaRPr lang="en-US"/>
        </a:p>
      </dgm:t>
    </dgm:pt>
    <dgm:pt modelId="{258806E5-2064-D544-B9E5-3372B8A3E4A8}" type="pres">
      <dgm:prSet presAssocID="{045E05B2-EBB8-C342-A7C1-C4E25F42981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C836F8-B30F-1341-807C-935410BF642E}" type="pres">
      <dgm:prSet presAssocID="{045E05B2-EBB8-C342-A7C1-C4E25F429811}" presName="spNode" presStyleCnt="0"/>
      <dgm:spPr/>
    </dgm:pt>
    <dgm:pt modelId="{4458608E-5A9F-F847-A017-267798AE1701}" type="pres">
      <dgm:prSet presAssocID="{79C875A6-1810-CE4D-9A5D-19002457179F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B176F919-5093-4845-BBA8-F7CB77DA3292}" type="presOf" srcId="{79C875A6-1810-CE4D-9A5D-19002457179F}" destId="{4458608E-5A9F-F847-A017-267798AE1701}" srcOrd="0" destOrd="0" presId="urn:microsoft.com/office/officeart/2005/8/layout/cycle6"/>
    <dgm:cxn modelId="{41AC122C-3E59-DC42-A2DF-462ED7FB69E2}" type="presOf" srcId="{2C620B37-31B4-5040-9451-08AC39B78FF7}" destId="{1BDBC91D-F8DA-3248-8D80-A38E05726D9C}" srcOrd="0" destOrd="0" presId="urn:microsoft.com/office/officeart/2005/8/layout/cycle6"/>
    <dgm:cxn modelId="{DEF5FB8D-4B6B-EF44-9F18-F14D86E9F57F}" type="presOf" srcId="{868988E8-1638-BE4E-A279-7580359D5DEA}" destId="{F71591C0-2BA4-8D40-A54B-22B81D12E25A}" srcOrd="0" destOrd="0" presId="urn:microsoft.com/office/officeart/2005/8/layout/cycle6"/>
    <dgm:cxn modelId="{341C30E8-71F1-5A4C-9504-712668109973}" type="presOf" srcId="{51F9E22E-0648-F944-8ED2-498303D66BA6}" destId="{98A10189-527B-144C-B95E-8B0553AC5D85}" srcOrd="0" destOrd="0" presId="urn:microsoft.com/office/officeart/2005/8/layout/cycle6"/>
    <dgm:cxn modelId="{DDF7A6AA-04DD-DC49-BEAF-B24B9CB28E48}" type="presOf" srcId="{0B950DCB-2A32-8F4D-8C88-484E87C9A172}" destId="{59D4909E-8489-7247-B6DF-9B048923D35F}" srcOrd="0" destOrd="0" presId="urn:microsoft.com/office/officeart/2005/8/layout/cycle6"/>
    <dgm:cxn modelId="{C7311BA7-9ABD-374B-A82C-C2457E94F2C7}" srcId="{C3F4B82A-C144-1647-96C6-7DC42B5B1367}" destId="{D855BC1B-8746-C94D-8BA9-13FFEA76677C}" srcOrd="3" destOrd="0" parTransId="{77D49DC1-2DC4-384D-9DBF-271C6BD73790}" sibTransId="{B47B8708-2BCD-8549-8892-CFB09EE483A4}"/>
    <dgm:cxn modelId="{BA76783C-A904-4F4F-93E9-DD20B465D85F}" type="presOf" srcId="{C3F4B82A-C144-1647-96C6-7DC42B5B1367}" destId="{8AD3F334-8B9C-B24E-8E9C-380B64889CA8}" srcOrd="0" destOrd="0" presId="urn:microsoft.com/office/officeart/2005/8/layout/cycle6"/>
    <dgm:cxn modelId="{07052475-D7E7-3A4C-A198-0D78F49B2729}" srcId="{C3F4B82A-C144-1647-96C6-7DC42B5B1367}" destId="{868988E8-1638-BE4E-A279-7580359D5DEA}" srcOrd="1" destOrd="0" parTransId="{D34EB352-8D97-5945-86B9-D34AC39916BD}" sibTransId="{0B950DCB-2A32-8F4D-8C88-484E87C9A172}"/>
    <dgm:cxn modelId="{99645AF0-56C2-0140-AA2F-10BF5E10AABF}" type="presOf" srcId="{30CB47C1-8318-1643-89AC-14F9F9EDA8C2}" destId="{EBBA0666-0D04-6141-8E3C-2979CB5B8F61}" srcOrd="0" destOrd="0" presId="urn:microsoft.com/office/officeart/2005/8/layout/cycle6"/>
    <dgm:cxn modelId="{DE6B9A4C-34C6-5242-8EF3-8729F91F6149}" srcId="{C3F4B82A-C144-1647-96C6-7DC42B5B1367}" destId="{51F9E22E-0648-F944-8ED2-498303D66BA6}" srcOrd="2" destOrd="0" parTransId="{3D37A7DC-05D8-8C4C-92D0-8823B8B2A762}" sibTransId="{30CB47C1-8318-1643-89AC-14F9F9EDA8C2}"/>
    <dgm:cxn modelId="{ECB925F9-BB7B-A945-A20D-06DB4F7E32A4}" type="presOf" srcId="{045E05B2-EBB8-C342-A7C1-C4E25F429811}" destId="{258806E5-2064-D544-B9E5-3372B8A3E4A8}" srcOrd="0" destOrd="0" presId="urn:microsoft.com/office/officeart/2005/8/layout/cycle6"/>
    <dgm:cxn modelId="{6ECD223B-E594-ED48-BED7-1F93CDF7188F}" srcId="{C3F4B82A-C144-1647-96C6-7DC42B5B1367}" destId="{045E05B2-EBB8-C342-A7C1-C4E25F429811}" srcOrd="4" destOrd="0" parTransId="{8472A21D-7A54-4949-9CF8-66AA54E3BADE}" sibTransId="{79C875A6-1810-CE4D-9A5D-19002457179F}"/>
    <dgm:cxn modelId="{F912820E-80CF-5C4B-9842-B206BCECC40F}" type="presOf" srcId="{B47B8708-2BCD-8549-8892-CFB09EE483A4}" destId="{526F27C1-2186-2A44-ADD6-D4081B370162}" srcOrd="0" destOrd="0" presId="urn:microsoft.com/office/officeart/2005/8/layout/cycle6"/>
    <dgm:cxn modelId="{66A2A1E5-E1C5-464D-8F88-F4E04FF4E703}" type="presOf" srcId="{D855BC1B-8746-C94D-8BA9-13FFEA76677C}" destId="{5DE34CA6-0B82-FD4E-9BC1-A2A4ED4B8560}" srcOrd="0" destOrd="0" presId="urn:microsoft.com/office/officeart/2005/8/layout/cycle6"/>
    <dgm:cxn modelId="{986D850B-1205-0149-904A-FDF8AA2E2A69}" type="presOf" srcId="{23CB6788-0AC5-FF45-8B9C-11357508B3B8}" destId="{675B4DA9-B713-4E42-9406-9A77C62F343D}" srcOrd="0" destOrd="0" presId="urn:microsoft.com/office/officeart/2005/8/layout/cycle6"/>
    <dgm:cxn modelId="{9947B387-7E6C-CA49-BEC9-91C02F817754}" srcId="{C3F4B82A-C144-1647-96C6-7DC42B5B1367}" destId="{2C620B37-31B4-5040-9451-08AC39B78FF7}" srcOrd="0" destOrd="0" parTransId="{71CC410D-D5C2-2D40-856A-FA103B62CBAB}" sibTransId="{23CB6788-0AC5-FF45-8B9C-11357508B3B8}"/>
    <dgm:cxn modelId="{84B3ACF0-72AF-8A4E-B6E5-919FE148CA06}" type="presParOf" srcId="{8AD3F334-8B9C-B24E-8E9C-380B64889CA8}" destId="{1BDBC91D-F8DA-3248-8D80-A38E05726D9C}" srcOrd="0" destOrd="0" presId="urn:microsoft.com/office/officeart/2005/8/layout/cycle6"/>
    <dgm:cxn modelId="{37E76D72-645D-4041-8FDF-8C108D094502}" type="presParOf" srcId="{8AD3F334-8B9C-B24E-8E9C-380B64889CA8}" destId="{3B3025F2-D46C-B144-A897-AB4BFD636AF4}" srcOrd="1" destOrd="0" presId="urn:microsoft.com/office/officeart/2005/8/layout/cycle6"/>
    <dgm:cxn modelId="{73EEE43C-3263-434A-8B2C-D12974C0924F}" type="presParOf" srcId="{8AD3F334-8B9C-B24E-8E9C-380B64889CA8}" destId="{675B4DA9-B713-4E42-9406-9A77C62F343D}" srcOrd="2" destOrd="0" presId="urn:microsoft.com/office/officeart/2005/8/layout/cycle6"/>
    <dgm:cxn modelId="{747E1A81-134A-3F4C-B319-6DB1600CE0F0}" type="presParOf" srcId="{8AD3F334-8B9C-B24E-8E9C-380B64889CA8}" destId="{F71591C0-2BA4-8D40-A54B-22B81D12E25A}" srcOrd="3" destOrd="0" presId="urn:microsoft.com/office/officeart/2005/8/layout/cycle6"/>
    <dgm:cxn modelId="{DFF0853D-48F1-004A-A631-AFD9171A2DAC}" type="presParOf" srcId="{8AD3F334-8B9C-B24E-8E9C-380B64889CA8}" destId="{F5134836-62FB-EC47-8712-D37881F54621}" srcOrd="4" destOrd="0" presId="urn:microsoft.com/office/officeart/2005/8/layout/cycle6"/>
    <dgm:cxn modelId="{C12E1BF2-641A-C24F-98D6-6070888F655D}" type="presParOf" srcId="{8AD3F334-8B9C-B24E-8E9C-380B64889CA8}" destId="{59D4909E-8489-7247-B6DF-9B048923D35F}" srcOrd="5" destOrd="0" presId="urn:microsoft.com/office/officeart/2005/8/layout/cycle6"/>
    <dgm:cxn modelId="{9E4A6540-C9CB-454C-9A03-6426EBABD897}" type="presParOf" srcId="{8AD3F334-8B9C-B24E-8E9C-380B64889CA8}" destId="{98A10189-527B-144C-B95E-8B0553AC5D85}" srcOrd="6" destOrd="0" presId="urn:microsoft.com/office/officeart/2005/8/layout/cycle6"/>
    <dgm:cxn modelId="{8C7941AA-4A4C-7D43-BD4E-6D734E336665}" type="presParOf" srcId="{8AD3F334-8B9C-B24E-8E9C-380B64889CA8}" destId="{B10E599E-0012-4442-9894-FA24E2E9EC26}" srcOrd="7" destOrd="0" presId="urn:microsoft.com/office/officeart/2005/8/layout/cycle6"/>
    <dgm:cxn modelId="{194DE7FF-D1B9-7940-892F-973E2C948460}" type="presParOf" srcId="{8AD3F334-8B9C-B24E-8E9C-380B64889CA8}" destId="{EBBA0666-0D04-6141-8E3C-2979CB5B8F61}" srcOrd="8" destOrd="0" presId="urn:microsoft.com/office/officeart/2005/8/layout/cycle6"/>
    <dgm:cxn modelId="{D4FF3C16-AF73-2440-BD6A-AAEA92904258}" type="presParOf" srcId="{8AD3F334-8B9C-B24E-8E9C-380B64889CA8}" destId="{5DE34CA6-0B82-FD4E-9BC1-A2A4ED4B8560}" srcOrd="9" destOrd="0" presId="urn:microsoft.com/office/officeart/2005/8/layout/cycle6"/>
    <dgm:cxn modelId="{D1790F72-2ED0-B042-A6BF-F7AC4CAEA441}" type="presParOf" srcId="{8AD3F334-8B9C-B24E-8E9C-380B64889CA8}" destId="{948D1FEB-E250-A247-B52E-F0C4071DD49E}" srcOrd="10" destOrd="0" presId="urn:microsoft.com/office/officeart/2005/8/layout/cycle6"/>
    <dgm:cxn modelId="{2959C10A-F7FD-F84F-B042-3345A48FFA6F}" type="presParOf" srcId="{8AD3F334-8B9C-B24E-8E9C-380B64889CA8}" destId="{526F27C1-2186-2A44-ADD6-D4081B370162}" srcOrd="11" destOrd="0" presId="urn:microsoft.com/office/officeart/2005/8/layout/cycle6"/>
    <dgm:cxn modelId="{B3D757B1-699D-DA41-BA68-65345AFF6F57}" type="presParOf" srcId="{8AD3F334-8B9C-B24E-8E9C-380B64889CA8}" destId="{258806E5-2064-D544-B9E5-3372B8A3E4A8}" srcOrd="12" destOrd="0" presId="urn:microsoft.com/office/officeart/2005/8/layout/cycle6"/>
    <dgm:cxn modelId="{3CFA8D6A-60BB-E74A-B99B-87FD359E945B}" type="presParOf" srcId="{8AD3F334-8B9C-B24E-8E9C-380B64889CA8}" destId="{37C836F8-B30F-1341-807C-935410BF642E}" srcOrd="13" destOrd="0" presId="urn:microsoft.com/office/officeart/2005/8/layout/cycle6"/>
    <dgm:cxn modelId="{F826A8CD-8838-744F-98F2-4C4412905E94}" type="presParOf" srcId="{8AD3F334-8B9C-B24E-8E9C-380B64889CA8}" destId="{4458608E-5A9F-F847-A017-267798AE170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A4DA6-89C9-9141-A0DF-795061FE14AD}">
      <dsp:nvSpPr>
        <dsp:cNvPr id="0" name=""/>
        <dsp:cNvSpPr/>
      </dsp:nvSpPr>
      <dsp:spPr>
        <a:xfrm>
          <a:off x="4152380" y="2027"/>
          <a:ext cx="1566481" cy="1018212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Fear</a:t>
          </a:r>
          <a:endParaRPr lang="en-US" sz="2500" kern="1200" dirty="0"/>
        </a:p>
      </dsp:txBody>
      <dsp:txXfrm>
        <a:off x="4202085" y="51732"/>
        <a:ext cx="1467071" cy="918802"/>
      </dsp:txXfrm>
    </dsp:sp>
    <dsp:sp modelId="{BED6D9F0-D303-4642-9AAD-0DE066BF99AD}">
      <dsp:nvSpPr>
        <dsp:cNvPr id="0" name=""/>
        <dsp:cNvSpPr/>
      </dsp:nvSpPr>
      <dsp:spPr>
        <a:xfrm>
          <a:off x="2535112" y="511133"/>
          <a:ext cx="4801016" cy="4801016"/>
        </a:xfrm>
        <a:custGeom>
          <a:avLst/>
          <a:gdLst/>
          <a:ahLst/>
          <a:cxnLst/>
          <a:rect l="0" t="0" r="0" b="0"/>
          <a:pathLst>
            <a:path>
              <a:moveTo>
                <a:pt x="3193777" y="134859"/>
              </a:moveTo>
              <a:arcTo wR="2400508" hR="2400508" stAng="17357797" swAng="150272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20AF8-C8AF-DE4C-A416-BF99DF6614FB}">
      <dsp:nvSpPr>
        <dsp:cNvPr id="0" name=""/>
        <dsp:cNvSpPr/>
      </dsp:nvSpPr>
      <dsp:spPr>
        <a:xfrm>
          <a:off x="6231281" y="1202281"/>
          <a:ext cx="1566481" cy="1018212"/>
        </a:xfrm>
        <a:prstGeom prst="roundRect">
          <a:avLst/>
        </a:prstGeom>
        <a:solidFill>
          <a:schemeClr val="accent6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stigma</a:t>
          </a:r>
          <a:endParaRPr lang="en-US" sz="2500" kern="1200" dirty="0"/>
        </a:p>
      </dsp:txBody>
      <dsp:txXfrm>
        <a:off x="6280986" y="1251986"/>
        <a:ext cx="1467071" cy="918802"/>
      </dsp:txXfrm>
    </dsp:sp>
    <dsp:sp modelId="{C5747B88-D406-A84E-9165-64CD941715EE}">
      <dsp:nvSpPr>
        <dsp:cNvPr id="0" name=""/>
        <dsp:cNvSpPr/>
      </dsp:nvSpPr>
      <dsp:spPr>
        <a:xfrm>
          <a:off x="2535112" y="511133"/>
          <a:ext cx="4801016" cy="4801016"/>
        </a:xfrm>
        <a:custGeom>
          <a:avLst/>
          <a:gdLst/>
          <a:ahLst/>
          <a:cxnLst/>
          <a:rect l="0" t="0" r="0" b="0"/>
          <a:pathLst>
            <a:path>
              <a:moveTo>
                <a:pt x="4703309" y="1722609"/>
              </a:moveTo>
              <a:arcTo wR="2400508" hR="2400508" stAng="20615797" swAng="196840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08F339-501F-E449-9368-5E89130667D5}">
      <dsp:nvSpPr>
        <dsp:cNvPr id="0" name=""/>
        <dsp:cNvSpPr/>
      </dsp:nvSpPr>
      <dsp:spPr>
        <a:xfrm>
          <a:off x="6231281" y="3602789"/>
          <a:ext cx="1566481" cy="1018212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living At risk </a:t>
          </a:r>
          <a:endParaRPr lang="en-US" sz="2500" kern="1200" dirty="0"/>
        </a:p>
      </dsp:txBody>
      <dsp:txXfrm>
        <a:off x="6280986" y="3652494"/>
        <a:ext cx="1467071" cy="918802"/>
      </dsp:txXfrm>
    </dsp:sp>
    <dsp:sp modelId="{6A111DFC-A011-B04F-B2D5-2CD261EAA997}">
      <dsp:nvSpPr>
        <dsp:cNvPr id="0" name=""/>
        <dsp:cNvSpPr/>
      </dsp:nvSpPr>
      <dsp:spPr>
        <a:xfrm>
          <a:off x="2535112" y="511133"/>
          <a:ext cx="4801016" cy="4801016"/>
        </a:xfrm>
        <a:custGeom>
          <a:avLst/>
          <a:gdLst/>
          <a:ahLst/>
          <a:cxnLst/>
          <a:rect l="0" t="0" r="0" b="0"/>
          <a:pathLst>
            <a:path>
              <a:moveTo>
                <a:pt x="4078317" y="4117306"/>
              </a:moveTo>
              <a:arcTo wR="2400508" hR="2400508" stAng="2739482" swAng="150272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F21CC3-1D91-E54B-A365-C0A932CB247E}">
      <dsp:nvSpPr>
        <dsp:cNvPr id="0" name=""/>
        <dsp:cNvSpPr/>
      </dsp:nvSpPr>
      <dsp:spPr>
        <a:xfrm>
          <a:off x="4152380" y="4803043"/>
          <a:ext cx="1566481" cy="1018212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Being a caregiver</a:t>
          </a:r>
          <a:endParaRPr lang="en-US" sz="2500" kern="1200" dirty="0"/>
        </a:p>
      </dsp:txBody>
      <dsp:txXfrm>
        <a:off x="4202085" y="4852748"/>
        <a:ext cx="1467071" cy="918802"/>
      </dsp:txXfrm>
    </dsp:sp>
    <dsp:sp modelId="{F7D94243-2800-9D40-A757-0CEE3CACF889}">
      <dsp:nvSpPr>
        <dsp:cNvPr id="0" name=""/>
        <dsp:cNvSpPr/>
      </dsp:nvSpPr>
      <dsp:spPr>
        <a:xfrm>
          <a:off x="2535112" y="511133"/>
          <a:ext cx="4801016" cy="4801016"/>
        </a:xfrm>
        <a:custGeom>
          <a:avLst/>
          <a:gdLst/>
          <a:ahLst/>
          <a:cxnLst/>
          <a:rect l="0" t="0" r="0" b="0"/>
          <a:pathLst>
            <a:path>
              <a:moveTo>
                <a:pt x="1607239" y="4666157"/>
              </a:moveTo>
              <a:arcTo wR="2400508" hR="2400508" stAng="6557797" swAng="150272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330D39-6B8F-E54D-A133-E55DA8B96ED6}">
      <dsp:nvSpPr>
        <dsp:cNvPr id="0" name=""/>
        <dsp:cNvSpPr/>
      </dsp:nvSpPr>
      <dsp:spPr>
        <a:xfrm>
          <a:off x="2073479" y="3602789"/>
          <a:ext cx="1566481" cy="10182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Isolation </a:t>
          </a:r>
          <a:endParaRPr lang="en-US" sz="2500" kern="1200" dirty="0"/>
        </a:p>
      </dsp:txBody>
      <dsp:txXfrm>
        <a:off x="2123184" y="3652494"/>
        <a:ext cx="1467071" cy="918802"/>
      </dsp:txXfrm>
    </dsp:sp>
    <dsp:sp modelId="{CFFDE005-B5F8-694F-AA4D-18D75505050B}">
      <dsp:nvSpPr>
        <dsp:cNvPr id="0" name=""/>
        <dsp:cNvSpPr/>
      </dsp:nvSpPr>
      <dsp:spPr>
        <a:xfrm>
          <a:off x="2535112" y="511133"/>
          <a:ext cx="4801016" cy="4801016"/>
        </a:xfrm>
        <a:custGeom>
          <a:avLst/>
          <a:gdLst/>
          <a:ahLst/>
          <a:cxnLst/>
          <a:rect l="0" t="0" r="0" b="0"/>
          <a:pathLst>
            <a:path>
              <a:moveTo>
                <a:pt x="97707" y="3078406"/>
              </a:moveTo>
              <a:arcTo wR="2400508" hR="2400508" stAng="9815797" swAng="196840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858DEC-4C3A-4A4E-B051-0649C0DB4AE0}">
      <dsp:nvSpPr>
        <dsp:cNvPr id="0" name=""/>
        <dsp:cNvSpPr/>
      </dsp:nvSpPr>
      <dsp:spPr>
        <a:xfrm>
          <a:off x="2073479" y="1202281"/>
          <a:ext cx="1566481" cy="1018212"/>
        </a:xfrm>
        <a:prstGeom prst="round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Family</a:t>
          </a:r>
          <a:endParaRPr lang="en-US" sz="2500" kern="1200" dirty="0"/>
        </a:p>
      </dsp:txBody>
      <dsp:txXfrm>
        <a:off x="2123184" y="1251986"/>
        <a:ext cx="1467071" cy="918802"/>
      </dsp:txXfrm>
    </dsp:sp>
    <dsp:sp modelId="{C3BF6D9D-E33D-0144-8B7B-3CA903FD2041}">
      <dsp:nvSpPr>
        <dsp:cNvPr id="0" name=""/>
        <dsp:cNvSpPr/>
      </dsp:nvSpPr>
      <dsp:spPr>
        <a:xfrm>
          <a:off x="2535112" y="511133"/>
          <a:ext cx="4801016" cy="4801016"/>
        </a:xfrm>
        <a:custGeom>
          <a:avLst/>
          <a:gdLst/>
          <a:ahLst/>
          <a:cxnLst/>
          <a:rect l="0" t="0" r="0" b="0"/>
          <a:pathLst>
            <a:path>
              <a:moveTo>
                <a:pt x="722698" y="683710"/>
              </a:moveTo>
              <a:arcTo wR="2400508" hR="2400508" stAng="13539482" swAng="1502720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ADAA6-3005-1E4D-AB8A-4EA19D435B6D}">
      <dsp:nvSpPr>
        <dsp:cNvPr id="0" name=""/>
        <dsp:cNvSpPr/>
      </dsp:nvSpPr>
      <dsp:spPr>
        <a:xfrm>
          <a:off x="-5114628" y="-783506"/>
          <a:ext cx="6090886" cy="6090886"/>
        </a:xfrm>
        <a:prstGeom prst="blockArc">
          <a:avLst>
            <a:gd name="adj1" fmla="val 18900000"/>
            <a:gd name="adj2" fmla="val 2700000"/>
            <a:gd name="adj3" fmla="val 35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FE53B1-5872-5044-974A-8EAF502CBB88}">
      <dsp:nvSpPr>
        <dsp:cNvPr id="0" name=""/>
        <dsp:cNvSpPr/>
      </dsp:nvSpPr>
      <dsp:spPr>
        <a:xfrm>
          <a:off x="511177" y="347795"/>
          <a:ext cx="5437776" cy="695952"/>
        </a:xfrm>
        <a:prstGeom prst="rect">
          <a:avLst/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91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1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Friends</a:t>
          </a:r>
          <a:endParaRPr lang="en-US" sz="3600" kern="1200" dirty="0"/>
        </a:p>
      </dsp:txBody>
      <dsp:txXfrm>
        <a:off x="511177" y="347795"/>
        <a:ext cx="5437776" cy="695952"/>
      </dsp:txXfrm>
    </dsp:sp>
    <dsp:sp modelId="{988CA202-8EAF-7446-8783-3976EEBCE6B4}">
      <dsp:nvSpPr>
        <dsp:cNvPr id="0" name=""/>
        <dsp:cNvSpPr/>
      </dsp:nvSpPr>
      <dsp:spPr>
        <a:xfrm>
          <a:off x="76206" y="260801"/>
          <a:ext cx="869940" cy="869940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A0C1A8-7AA5-6C47-8BF5-0A2774CD15FA}">
      <dsp:nvSpPr>
        <dsp:cNvPr id="0" name=""/>
        <dsp:cNvSpPr/>
      </dsp:nvSpPr>
      <dsp:spPr>
        <a:xfrm>
          <a:off x="910183" y="1391905"/>
          <a:ext cx="5038771" cy="6959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lumMod val="60000"/>
                <a:lumOff val="40000"/>
              </a:schemeClr>
            </a:gs>
            <a:gs pos="13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1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Information about HD</a:t>
          </a:r>
          <a:endParaRPr lang="en-US" sz="3600" kern="1200" dirty="0"/>
        </a:p>
      </dsp:txBody>
      <dsp:txXfrm>
        <a:off x="910183" y="1391905"/>
        <a:ext cx="5038771" cy="695952"/>
      </dsp:txXfrm>
    </dsp:sp>
    <dsp:sp modelId="{38847EAB-5D38-384F-A545-127CE4390994}">
      <dsp:nvSpPr>
        <dsp:cNvPr id="0" name=""/>
        <dsp:cNvSpPr/>
      </dsp:nvSpPr>
      <dsp:spPr>
        <a:xfrm>
          <a:off x="475212" y="1304911"/>
          <a:ext cx="869940" cy="869940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91585-61CF-8A40-B72E-5718CA1E0039}">
      <dsp:nvSpPr>
        <dsp:cNvPr id="0" name=""/>
        <dsp:cNvSpPr/>
      </dsp:nvSpPr>
      <dsp:spPr>
        <a:xfrm>
          <a:off x="910183" y="2436015"/>
          <a:ext cx="5038771" cy="6959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32000">
              <a:srgbClr val="FFC000"/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1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 Support</a:t>
          </a:r>
          <a:endParaRPr lang="en-US" sz="3600" kern="1200" dirty="0"/>
        </a:p>
      </dsp:txBody>
      <dsp:txXfrm>
        <a:off x="910183" y="2436015"/>
        <a:ext cx="5038771" cy="695952"/>
      </dsp:txXfrm>
    </dsp:sp>
    <dsp:sp modelId="{3C81999A-D847-9948-A02D-D3F82B93CB3D}">
      <dsp:nvSpPr>
        <dsp:cNvPr id="0" name=""/>
        <dsp:cNvSpPr/>
      </dsp:nvSpPr>
      <dsp:spPr>
        <a:xfrm>
          <a:off x="475212" y="2349021"/>
          <a:ext cx="869940" cy="869940"/>
        </a:xfrm>
        <a:prstGeom prst="ellips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B40F2-29BF-2842-81A0-C07D5DECFCA4}">
      <dsp:nvSpPr>
        <dsp:cNvPr id="0" name=""/>
        <dsp:cNvSpPr/>
      </dsp:nvSpPr>
      <dsp:spPr>
        <a:xfrm>
          <a:off x="511177" y="3480125"/>
          <a:ext cx="5437776" cy="695952"/>
        </a:xfrm>
        <a:prstGeom prst="rect">
          <a:avLst/>
        </a:prstGeom>
        <a:gradFill rotWithShape="0">
          <a:gsLst>
            <a:gs pos="0">
              <a:srgbClr val="7030A0"/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rgbClr val="7030A0"/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1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Help being a caregiver</a:t>
          </a:r>
          <a:endParaRPr lang="en-US" sz="3600" kern="1200" dirty="0"/>
        </a:p>
      </dsp:txBody>
      <dsp:txXfrm>
        <a:off x="511177" y="3480125"/>
        <a:ext cx="5437776" cy="695952"/>
      </dsp:txXfrm>
    </dsp:sp>
    <dsp:sp modelId="{7813DD58-04B4-0A4E-9E88-CCE2BEFBD4FB}">
      <dsp:nvSpPr>
        <dsp:cNvPr id="0" name=""/>
        <dsp:cNvSpPr/>
      </dsp:nvSpPr>
      <dsp:spPr>
        <a:xfrm>
          <a:off x="76206" y="3393131"/>
          <a:ext cx="869940" cy="869940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3848E-9F60-8D47-BB43-9C1B0E2E2C12}">
      <dsp:nvSpPr>
        <dsp:cNvPr id="0" name=""/>
        <dsp:cNvSpPr/>
      </dsp:nvSpPr>
      <dsp:spPr>
        <a:xfrm>
          <a:off x="3793066" y="2438400"/>
          <a:ext cx="2980266" cy="2980266"/>
        </a:xfrm>
        <a:prstGeom prst="gear9">
          <a:avLst/>
        </a:prstGeom>
        <a:solidFill>
          <a:schemeClr val="accent6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What is HD?</a:t>
          </a:r>
          <a:endParaRPr lang="en-US" sz="2500" kern="1200" dirty="0"/>
        </a:p>
      </dsp:txBody>
      <dsp:txXfrm>
        <a:off x="4392232" y="3136513"/>
        <a:ext cx="1781934" cy="1531918"/>
      </dsp:txXfrm>
    </dsp:sp>
    <dsp:sp modelId="{C9E3FD0F-CAA2-8A4B-B26F-03E7BE26104F}">
      <dsp:nvSpPr>
        <dsp:cNvPr id="0" name=""/>
        <dsp:cNvSpPr/>
      </dsp:nvSpPr>
      <dsp:spPr>
        <a:xfrm>
          <a:off x="2059093" y="1733973"/>
          <a:ext cx="2167466" cy="2167466"/>
        </a:xfrm>
        <a:prstGeom prst="gear6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How do I get it? </a:t>
          </a:r>
          <a:endParaRPr lang="en-US" sz="2500" kern="1200" dirty="0"/>
        </a:p>
      </dsp:txBody>
      <dsp:txXfrm>
        <a:off x="2604759" y="2282937"/>
        <a:ext cx="1076134" cy="1069538"/>
      </dsp:txXfrm>
    </dsp:sp>
    <dsp:sp modelId="{5ACCC708-5233-DF4E-BA92-F343E1124B42}">
      <dsp:nvSpPr>
        <dsp:cNvPr id="0" name=""/>
        <dsp:cNvSpPr/>
      </dsp:nvSpPr>
      <dsp:spPr>
        <a:xfrm rot="20700000">
          <a:off x="3273095" y="238642"/>
          <a:ext cx="2123675" cy="2123675"/>
        </a:xfrm>
        <a:prstGeom prst="gear6">
          <a:avLst/>
        </a:prstGeom>
        <a:solidFill>
          <a:schemeClr val="accent4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Can I be tested?</a:t>
          </a:r>
          <a:endParaRPr lang="en-US" sz="2500" kern="1200" dirty="0"/>
        </a:p>
      </dsp:txBody>
      <dsp:txXfrm rot="-20700000">
        <a:off x="3738879" y="704426"/>
        <a:ext cx="1192106" cy="1192106"/>
      </dsp:txXfrm>
    </dsp:sp>
    <dsp:sp modelId="{6E7A9C4C-6E25-D542-9251-95C763339B64}">
      <dsp:nvSpPr>
        <dsp:cNvPr id="0" name=""/>
        <dsp:cNvSpPr/>
      </dsp:nvSpPr>
      <dsp:spPr>
        <a:xfrm>
          <a:off x="3577577" y="1980864"/>
          <a:ext cx="3814741" cy="3814741"/>
        </a:xfrm>
        <a:prstGeom prst="circularArrow">
          <a:avLst>
            <a:gd name="adj1" fmla="val 4688"/>
            <a:gd name="adj2" fmla="val 299029"/>
            <a:gd name="adj3" fmla="val 2539295"/>
            <a:gd name="adj4" fmla="val 15812321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4D7234-EC5E-4841-AB60-475DE78D9C94}">
      <dsp:nvSpPr>
        <dsp:cNvPr id="0" name=""/>
        <dsp:cNvSpPr/>
      </dsp:nvSpPr>
      <dsp:spPr>
        <a:xfrm>
          <a:off x="1675238" y="1249140"/>
          <a:ext cx="2771648" cy="2771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5EBEB4-F5D4-C646-BD86-B32FB802E75E}">
      <dsp:nvSpPr>
        <dsp:cNvPr id="0" name=""/>
        <dsp:cNvSpPr/>
      </dsp:nvSpPr>
      <dsp:spPr>
        <a:xfrm>
          <a:off x="2781867" y="-231776"/>
          <a:ext cx="2988394" cy="29883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3C4F3-10AC-1B46-AFE6-FCB97F07B7A6}">
      <dsp:nvSpPr>
        <dsp:cNvPr id="0" name=""/>
        <dsp:cNvSpPr/>
      </dsp:nvSpPr>
      <dsp:spPr>
        <a:xfrm>
          <a:off x="1203709" y="2395445"/>
          <a:ext cx="1387778" cy="119650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Tasks</a:t>
          </a:r>
          <a:endParaRPr lang="en-US" sz="1700" kern="1200"/>
        </a:p>
      </dsp:txBody>
      <dsp:txXfrm>
        <a:off x="1419066" y="2581120"/>
        <a:ext cx="957064" cy="825156"/>
      </dsp:txXfrm>
    </dsp:sp>
    <dsp:sp modelId="{45782DEA-C7C5-D346-8E22-522A155E902D}">
      <dsp:nvSpPr>
        <dsp:cNvPr id="0" name=""/>
        <dsp:cNvSpPr/>
      </dsp:nvSpPr>
      <dsp:spPr>
        <a:xfrm>
          <a:off x="1239761" y="2923679"/>
          <a:ext cx="162483" cy="14004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3DFAD37-2C44-3949-97C2-36C8A1B7E41C}">
      <dsp:nvSpPr>
        <dsp:cNvPr id="0" name=""/>
        <dsp:cNvSpPr/>
      </dsp:nvSpPr>
      <dsp:spPr>
        <a:xfrm>
          <a:off x="-17430" y="1728925"/>
          <a:ext cx="1457500" cy="124421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89EA0-0FAD-974F-9310-464B61F4A90B}">
      <dsp:nvSpPr>
        <dsp:cNvPr id="0" name=""/>
        <dsp:cNvSpPr/>
      </dsp:nvSpPr>
      <dsp:spPr>
        <a:xfrm>
          <a:off x="962206" y="2791225"/>
          <a:ext cx="162483" cy="14004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D6373A-CA60-BB4D-9E2E-5FC16D2A6BFC}">
      <dsp:nvSpPr>
        <dsp:cNvPr id="0" name=""/>
        <dsp:cNvSpPr/>
      </dsp:nvSpPr>
      <dsp:spPr>
        <a:xfrm>
          <a:off x="2386036" y="1738552"/>
          <a:ext cx="1387778" cy="119650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Caregiving role</a:t>
          </a:r>
          <a:endParaRPr lang="en-US" sz="1700" kern="1200" dirty="0"/>
        </a:p>
      </dsp:txBody>
      <dsp:txXfrm>
        <a:off x="2601393" y="1924227"/>
        <a:ext cx="957064" cy="825156"/>
      </dsp:txXfrm>
    </dsp:sp>
    <dsp:sp modelId="{5472A8F6-8FB8-8142-A98A-A374B1BB0DF7}">
      <dsp:nvSpPr>
        <dsp:cNvPr id="0" name=""/>
        <dsp:cNvSpPr/>
      </dsp:nvSpPr>
      <dsp:spPr>
        <a:xfrm>
          <a:off x="3334763" y="2775735"/>
          <a:ext cx="162483" cy="14004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975274-2E02-8E47-B13C-8B548316AC12}">
      <dsp:nvSpPr>
        <dsp:cNvPr id="0" name=""/>
        <dsp:cNvSpPr/>
      </dsp:nvSpPr>
      <dsp:spPr>
        <a:xfrm>
          <a:off x="3568364" y="2395445"/>
          <a:ext cx="1387778" cy="1196506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60132F-E2B9-FC40-8A03-A3CE7EE3F3F3}">
      <dsp:nvSpPr>
        <dsp:cNvPr id="0" name=""/>
        <dsp:cNvSpPr/>
      </dsp:nvSpPr>
      <dsp:spPr>
        <a:xfrm>
          <a:off x="3604417" y="2923679"/>
          <a:ext cx="162483" cy="14004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E5A22E-3562-DB43-8F68-EDAA733422CF}">
      <dsp:nvSpPr>
        <dsp:cNvPr id="0" name=""/>
        <dsp:cNvSpPr/>
      </dsp:nvSpPr>
      <dsp:spPr>
        <a:xfrm>
          <a:off x="1203709" y="1084504"/>
          <a:ext cx="1387778" cy="119650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Training</a:t>
          </a:r>
          <a:endParaRPr lang="en-US" sz="1700" kern="1200" dirty="0"/>
        </a:p>
      </dsp:txBody>
      <dsp:txXfrm>
        <a:off x="1419066" y="1270179"/>
        <a:ext cx="957064" cy="825156"/>
      </dsp:txXfrm>
    </dsp:sp>
    <dsp:sp modelId="{0645CA34-94BC-894A-82EB-CCA451433EBD}">
      <dsp:nvSpPr>
        <dsp:cNvPr id="0" name=""/>
        <dsp:cNvSpPr/>
      </dsp:nvSpPr>
      <dsp:spPr>
        <a:xfrm>
          <a:off x="2144533" y="1110426"/>
          <a:ext cx="162483" cy="14004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72892A-B809-2A46-BC98-E6266FBBB309}">
      <dsp:nvSpPr>
        <dsp:cNvPr id="0" name=""/>
        <dsp:cNvSpPr/>
      </dsp:nvSpPr>
      <dsp:spPr>
        <a:xfrm>
          <a:off x="2397444" y="430772"/>
          <a:ext cx="1387778" cy="119650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6F4243-6E20-AE44-B40D-F916F5B49E80}">
      <dsp:nvSpPr>
        <dsp:cNvPr id="0" name=""/>
        <dsp:cNvSpPr/>
      </dsp:nvSpPr>
      <dsp:spPr>
        <a:xfrm>
          <a:off x="2427028" y="956160"/>
          <a:ext cx="162483" cy="14004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CA297-48FA-CF4D-A46E-BA83ED8198EC}">
      <dsp:nvSpPr>
        <dsp:cNvPr id="0" name=""/>
        <dsp:cNvSpPr/>
      </dsp:nvSpPr>
      <dsp:spPr>
        <a:xfrm>
          <a:off x="1842515" y="0"/>
          <a:ext cx="1652999" cy="918333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  <a:alpha val="90000"/>
          </a:schemeClr>
        </a:solidFill>
        <a:ln w="12700" cap="flat" cmpd="sng" algn="ctr">
          <a:solidFill>
            <a:srgbClr val="00B050">
              <a:alpha val="9000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Caregiver</a:t>
          </a:r>
          <a:endParaRPr lang="en-US" sz="2300" kern="1200" dirty="0"/>
        </a:p>
      </dsp:txBody>
      <dsp:txXfrm>
        <a:off x="1869412" y="26897"/>
        <a:ext cx="1599205" cy="864539"/>
      </dsp:txXfrm>
    </dsp:sp>
    <dsp:sp modelId="{4DDCDF44-2710-C842-BB78-AA15B29039E3}">
      <dsp:nvSpPr>
        <dsp:cNvPr id="0" name=""/>
        <dsp:cNvSpPr/>
      </dsp:nvSpPr>
      <dsp:spPr>
        <a:xfrm>
          <a:off x="4230181" y="0"/>
          <a:ext cx="1652999" cy="91833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Child/youth</a:t>
          </a:r>
          <a:endParaRPr lang="en-US" sz="2300" kern="1200" dirty="0"/>
        </a:p>
      </dsp:txBody>
      <dsp:txXfrm>
        <a:off x="4257078" y="26897"/>
        <a:ext cx="1599205" cy="864539"/>
      </dsp:txXfrm>
    </dsp:sp>
    <dsp:sp modelId="{762AF4E1-8108-A240-B582-FC29268F3B93}">
      <dsp:nvSpPr>
        <dsp:cNvPr id="0" name=""/>
        <dsp:cNvSpPr/>
      </dsp:nvSpPr>
      <dsp:spPr>
        <a:xfrm>
          <a:off x="3518473" y="3902915"/>
          <a:ext cx="688749" cy="688749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641C4F-B926-A942-B029-BBF6E939FAC8}">
      <dsp:nvSpPr>
        <dsp:cNvPr id="0" name=""/>
        <dsp:cNvSpPr/>
      </dsp:nvSpPr>
      <dsp:spPr>
        <a:xfrm rot="240000">
          <a:off x="1795968" y="3607778"/>
          <a:ext cx="4133760" cy="2890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7B3A8B-3EB0-6A4E-8781-B0F7BCEA570B}">
      <dsp:nvSpPr>
        <dsp:cNvPr id="0" name=""/>
        <dsp:cNvSpPr/>
      </dsp:nvSpPr>
      <dsp:spPr>
        <a:xfrm rot="240000">
          <a:off x="4282380" y="3087024"/>
          <a:ext cx="1640435" cy="566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Mental Health</a:t>
          </a:r>
          <a:endParaRPr lang="en-US" sz="1400" kern="1200" dirty="0"/>
        </a:p>
      </dsp:txBody>
      <dsp:txXfrm>
        <a:off x="4310035" y="3114679"/>
        <a:ext cx="1585125" cy="511205"/>
      </dsp:txXfrm>
    </dsp:sp>
    <dsp:sp modelId="{EB4F5B14-3DE4-3348-8D29-1D8E489FA0E2}">
      <dsp:nvSpPr>
        <dsp:cNvPr id="0" name=""/>
        <dsp:cNvSpPr/>
      </dsp:nvSpPr>
      <dsp:spPr>
        <a:xfrm rot="240000">
          <a:off x="4328296" y="2480924"/>
          <a:ext cx="1640435" cy="566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Physical health</a:t>
          </a:r>
          <a:endParaRPr lang="en-US" sz="1400" kern="1200" dirty="0"/>
        </a:p>
      </dsp:txBody>
      <dsp:txXfrm>
        <a:off x="4355951" y="2508579"/>
        <a:ext cx="1585125" cy="511205"/>
      </dsp:txXfrm>
    </dsp:sp>
    <dsp:sp modelId="{67DE6569-EDC1-0A48-9120-B072048B257D}">
      <dsp:nvSpPr>
        <dsp:cNvPr id="0" name=""/>
        <dsp:cNvSpPr/>
      </dsp:nvSpPr>
      <dsp:spPr>
        <a:xfrm rot="240000">
          <a:off x="4374213" y="1874824"/>
          <a:ext cx="1640435" cy="566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Peer isolation</a:t>
          </a:r>
          <a:endParaRPr lang="en-US" sz="1400" kern="1200" dirty="0"/>
        </a:p>
      </dsp:txBody>
      <dsp:txXfrm>
        <a:off x="4401868" y="1902479"/>
        <a:ext cx="1585125" cy="511205"/>
      </dsp:txXfrm>
    </dsp:sp>
    <dsp:sp modelId="{A389706A-5755-D34A-84C8-7C87CD8A4E45}">
      <dsp:nvSpPr>
        <dsp:cNvPr id="0" name=""/>
        <dsp:cNvSpPr/>
      </dsp:nvSpPr>
      <dsp:spPr>
        <a:xfrm rot="240000">
          <a:off x="4420130" y="1268725"/>
          <a:ext cx="1640435" cy="566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School problems</a:t>
          </a:r>
          <a:endParaRPr lang="en-US" sz="1400" kern="1200" dirty="0"/>
        </a:p>
      </dsp:txBody>
      <dsp:txXfrm>
        <a:off x="4447785" y="1296380"/>
        <a:ext cx="1585125" cy="511205"/>
      </dsp:txXfrm>
    </dsp:sp>
    <dsp:sp modelId="{1C80C100-4652-B04F-82B6-32BF0AA6FD12}">
      <dsp:nvSpPr>
        <dsp:cNvPr id="0" name=""/>
        <dsp:cNvSpPr/>
      </dsp:nvSpPr>
      <dsp:spPr>
        <a:xfrm rot="240000">
          <a:off x="1894714" y="2921724"/>
          <a:ext cx="1640435" cy="566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Complicated symptoms</a:t>
          </a:r>
          <a:endParaRPr lang="en-US" sz="1400" kern="1200" dirty="0"/>
        </a:p>
      </dsp:txBody>
      <dsp:txXfrm>
        <a:off x="1922369" y="2949379"/>
        <a:ext cx="1585125" cy="511205"/>
      </dsp:txXfrm>
    </dsp:sp>
    <dsp:sp modelId="{AA0FD569-57CA-244B-9C4C-EDF7B58FCEDE}">
      <dsp:nvSpPr>
        <dsp:cNvPr id="0" name=""/>
        <dsp:cNvSpPr/>
      </dsp:nvSpPr>
      <dsp:spPr>
        <a:xfrm rot="240000">
          <a:off x="1940631" y="2315624"/>
          <a:ext cx="1640435" cy="566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CG</a:t>
          </a:r>
          <a:r>
            <a:rPr lang="en-US" sz="1400" kern="1200" baseline="0" dirty="0" smtClean="0"/>
            <a:t> Tasks </a:t>
          </a:r>
          <a:endParaRPr lang="en-US" sz="1400" kern="1200" dirty="0"/>
        </a:p>
      </dsp:txBody>
      <dsp:txXfrm>
        <a:off x="1968286" y="2343279"/>
        <a:ext cx="1585125" cy="511205"/>
      </dsp:txXfrm>
    </dsp:sp>
    <dsp:sp modelId="{CB21E0A9-66BA-3B41-B362-8B839599DCE9}">
      <dsp:nvSpPr>
        <dsp:cNvPr id="0" name=""/>
        <dsp:cNvSpPr/>
      </dsp:nvSpPr>
      <dsp:spPr>
        <a:xfrm rot="240000">
          <a:off x="1986547" y="1709524"/>
          <a:ext cx="1640435" cy="5665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Lack of CG</a:t>
          </a:r>
          <a:r>
            <a:rPr lang="en-US" sz="1400" kern="1200" baseline="0" dirty="0" smtClean="0"/>
            <a:t> training</a:t>
          </a:r>
          <a:endParaRPr lang="en-US" sz="1400" kern="1200" dirty="0"/>
        </a:p>
      </dsp:txBody>
      <dsp:txXfrm>
        <a:off x="2014202" y="1737179"/>
        <a:ext cx="1585125" cy="5112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A595D2-9584-B84C-A541-C48C1DFBD6B3}">
      <dsp:nvSpPr>
        <dsp:cNvPr id="0" name=""/>
        <dsp:cNvSpPr/>
      </dsp:nvSpPr>
      <dsp:spPr>
        <a:xfrm>
          <a:off x="3830095" y="0"/>
          <a:ext cx="3147812" cy="314829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320B7A-1637-5746-9A30-D5560330C3C1}">
      <dsp:nvSpPr>
        <dsp:cNvPr id="0" name=""/>
        <dsp:cNvSpPr/>
      </dsp:nvSpPr>
      <dsp:spPr>
        <a:xfrm>
          <a:off x="4525865" y="1136628"/>
          <a:ext cx="1749178" cy="874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Youth support and respite camps</a:t>
          </a:r>
          <a:endParaRPr lang="en-US" sz="2000" kern="1200" dirty="0"/>
        </a:p>
      </dsp:txBody>
      <dsp:txXfrm>
        <a:off x="4525865" y="1136628"/>
        <a:ext cx="1749178" cy="874380"/>
      </dsp:txXfrm>
    </dsp:sp>
    <dsp:sp modelId="{0C358613-D407-894E-AA04-6577A8B2627E}">
      <dsp:nvSpPr>
        <dsp:cNvPr id="0" name=""/>
        <dsp:cNvSpPr/>
      </dsp:nvSpPr>
      <dsp:spPr>
        <a:xfrm>
          <a:off x="2955801" y="1808926"/>
          <a:ext cx="3147812" cy="314829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4">
                <a:hueOff val="575011"/>
                <a:satOff val="0"/>
                <a:lumOff val="-8824"/>
                <a:alphaOff val="0"/>
                <a:shade val="85000"/>
                <a:satMod val="130000"/>
              </a:schemeClr>
            </a:gs>
            <a:gs pos="34000">
              <a:schemeClr val="accent4">
                <a:hueOff val="575011"/>
                <a:satOff val="0"/>
                <a:lumOff val="-8824"/>
                <a:alphaOff val="0"/>
                <a:shade val="87000"/>
                <a:satMod val="125000"/>
              </a:schemeClr>
            </a:gs>
            <a:gs pos="70000">
              <a:schemeClr val="accent4">
                <a:hueOff val="575011"/>
                <a:satOff val="0"/>
                <a:lumOff val="-8824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575011"/>
                <a:satOff val="0"/>
                <a:lumOff val="-8824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E1099C-30CA-9E4C-8675-EEF73FD31BE7}">
      <dsp:nvSpPr>
        <dsp:cNvPr id="0" name=""/>
        <dsp:cNvSpPr/>
      </dsp:nvSpPr>
      <dsp:spPr>
        <a:xfrm>
          <a:off x="3655118" y="2956019"/>
          <a:ext cx="1749178" cy="874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Caregiving  support and education</a:t>
          </a:r>
          <a:endParaRPr lang="en-US" sz="2000" kern="1200" dirty="0"/>
        </a:p>
      </dsp:txBody>
      <dsp:txXfrm>
        <a:off x="3655118" y="2956019"/>
        <a:ext cx="1749178" cy="874380"/>
      </dsp:txXfrm>
    </dsp:sp>
    <dsp:sp modelId="{F6EB41C6-0D98-6141-A7F2-155F02B711B4}">
      <dsp:nvSpPr>
        <dsp:cNvPr id="0" name=""/>
        <dsp:cNvSpPr/>
      </dsp:nvSpPr>
      <dsp:spPr>
        <a:xfrm>
          <a:off x="4054136" y="3834323"/>
          <a:ext cx="2704458" cy="270554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4">
                <a:hueOff val="1150022"/>
                <a:satOff val="0"/>
                <a:lumOff val="-17647"/>
                <a:alphaOff val="0"/>
                <a:shade val="85000"/>
                <a:satMod val="130000"/>
              </a:schemeClr>
            </a:gs>
            <a:gs pos="34000">
              <a:schemeClr val="accent4">
                <a:hueOff val="1150022"/>
                <a:satOff val="0"/>
                <a:lumOff val="-17647"/>
                <a:alphaOff val="0"/>
                <a:shade val="87000"/>
                <a:satMod val="125000"/>
              </a:schemeClr>
            </a:gs>
            <a:gs pos="70000">
              <a:schemeClr val="accent4">
                <a:hueOff val="1150022"/>
                <a:satOff val="0"/>
                <a:lumOff val="-1764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1150022"/>
                <a:satOff val="0"/>
                <a:lumOff val="-1764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53D777-2374-9C4F-8DEE-94017CDC8683}">
      <dsp:nvSpPr>
        <dsp:cNvPr id="0" name=""/>
        <dsp:cNvSpPr/>
      </dsp:nvSpPr>
      <dsp:spPr>
        <a:xfrm>
          <a:off x="4530003" y="4778026"/>
          <a:ext cx="1749178" cy="874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Disease Education</a:t>
          </a:r>
          <a:endParaRPr lang="en-US" sz="2000" kern="1200" dirty="0"/>
        </a:p>
      </dsp:txBody>
      <dsp:txXfrm>
        <a:off x="4530003" y="4778026"/>
        <a:ext cx="1749178" cy="8743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A9D03-487E-5B4A-8336-FA61787C4072}">
      <dsp:nvSpPr>
        <dsp:cNvPr id="0" name=""/>
        <dsp:cNvSpPr/>
      </dsp:nvSpPr>
      <dsp:spPr>
        <a:xfrm>
          <a:off x="2289256" y="253532"/>
          <a:ext cx="3461116" cy="3461116"/>
        </a:xfrm>
        <a:prstGeom prst="pie">
          <a:avLst>
            <a:gd name="adj1" fmla="val 16200000"/>
            <a:gd name="adj2" fmla="val 0"/>
          </a:avLst>
        </a:prstGeom>
        <a:solidFill>
          <a:srgbClr val="92D05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No longer alone		</a:t>
          </a:r>
          <a:endParaRPr lang="en-US" sz="2000" kern="1200" dirty="0"/>
        </a:p>
      </dsp:txBody>
      <dsp:txXfrm>
        <a:off x="4126533" y="970890"/>
        <a:ext cx="1277316" cy="947686"/>
      </dsp:txXfrm>
    </dsp:sp>
    <dsp:sp modelId="{BFA1399D-2BE7-F241-80DC-2E13727EC1FB}">
      <dsp:nvSpPr>
        <dsp:cNvPr id="0" name=""/>
        <dsp:cNvSpPr/>
      </dsp:nvSpPr>
      <dsp:spPr>
        <a:xfrm>
          <a:off x="2289256" y="369727"/>
          <a:ext cx="3461116" cy="3461116"/>
        </a:xfrm>
        <a:prstGeom prst="pie">
          <a:avLst>
            <a:gd name="adj1" fmla="val 0"/>
            <a:gd name="adj2" fmla="val 5400000"/>
          </a:avLst>
        </a:prstGeom>
        <a:solidFill>
          <a:srgbClr val="7A81FF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Becoming more positive</a:t>
          </a:r>
          <a:endParaRPr lang="en-US" sz="2000" kern="1200" dirty="0"/>
        </a:p>
      </dsp:txBody>
      <dsp:txXfrm>
        <a:off x="4126533" y="2165799"/>
        <a:ext cx="1277316" cy="947686"/>
      </dsp:txXfrm>
    </dsp:sp>
    <dsp:sp modelId="{611FCBB8-D00A-B24C-9F4D-446D348F300D}">
      <dsp:nvSpPr>
        <dsp:cNvPr id="0" name=""/>
        <dsp:cNvSpPr/>
      </dsp:nvSpPr>
      <dsp:spPr>
        <a:xfrm>
          <a:off x="2173062" y="369727"/>
          <a:ext cx="3461116" cy="3461116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Have the skills to cope 	</a:t>
          </a:r>
          <a:endParaRPr lang="en-US" sz="2000" kern="1200" dirty="0"/>
        </a:p>
      </dsp:txBody>
      <dsp:txXfrm>
        <a:off x="2519586" y="2165799"/>
        <a:ext cx="1277316" cy="947686"/>
      </dsp:txXfrm>
    </dsp:sp>
    <dsp:sp modelId="{8032D458-BD69-7B49-A5D1-0C49103F6CFB}">
      <dsp:nvSpPr>
        <dsp:cNvPr id="0" name=""/>
        <dsp:cNvSpPr/>
      </dsp:nvSpPr>
      <dsp:spPr>
        <a:xfrm>
          <a:off x="2173062" y="253532"/>
          <a:ext cx="3461116" cy="3461116"/>
        </a:xfrm>
        <a:prstGeom prst="pie">
          <a:avLst>
            <a:gd name="adj1" fmla="val 10800000"/>
            <a:gd name="adj2" fmla="val 16200000"/>
          </a:avLst>
        </a:prstGeom>
        <a:solidFill>
          <a:srgbClr val="00905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Information about HD</a:t>
          </a:r>
          <a:endParaRPr lang="en-US" sz="2000" kern="1200" dirty="0"/>
        </a:p>
      </dsp:txBody>
      <dsp:txXfrm>
        <a:off x="2519586" y="970890"/>
        <a:ext cx="1277316" cy="947686"/>
      </dsp:txXfrm>
    </dsp:sp>
    <dsp:sp modelId="{92E51D03-A61C-BA45-B912-527C0F75741E}">
      <dsp:nvSpPr>
        <dsp:cNvPr id="0" name=""/>
        <dsp:cNvSpPr/>
      </dsp:nvSpPr>
      <dsp:spPr>
        <a:xfrm>
          <a:off x="2074997" y="39273"/>
          <a:ext cx="3889635" cy="388963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A5E81A-FB6A-0D4F-B007-C4B4B8133C50}">
      <dsp:nvSpPr>
        <dsp:cNvPr id="0" name=""/>
        <dsp:cNvSpPr/>
      </dsp:nvSpPr>
      <dsp:spPr>
        <a:xfrm>
          <a:off x="2074997" y="155467"/>
          <a:ext cx="3889635" cy="388963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6CFBCE-308C-9B43-A758-F3A9B7725576}">
      <dsp:nvSpPr>
        <dsp:cNvPr id="0" name=""/>
        <dsp:cNvSpPr/>
      </dsp:nvSpPr>
      <dsp:spPr>
        <a:xfrm>
          <a:off x="1958802" y="155467"/>
          <a:ext cx="3889635" cy="388963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A7B9D8-AAE7-B24D-BDEB-EBA4E26ED3C3}">
      <dsp:nvSpPr>
        <dsp:cNvPr id="0" name=""/>
        <dsp:cNvSpPr/>
      </dsp:nvSpPr>
      <dsp:spPr>
        <a:xfrm>
          <a:off x="1958802" y="39273"/>
          <a:ext cx="3889635" cy="388963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56EA5-A2FC-C04F-90A4-82B8ECC8CF38}">
      <dsp:nvSpPr>
        <dsp:cNvPr id="0" name=""/>
        <dsp:cNvSpPr/>
      </dsp:nvSpPr>
      <dsp:spPr>
        <a:xfrm>
          <a:off x="560438" y="339777"/>
          <a:ext cx="3442773" cy="1377109"/>
        </a:xfrm>
        <a:prstGeom prst="homePlate">
          <a:avLst/>
        </a:prstGeom>
        <a:solidFill>
          <a:srgbClr val="797979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Websites	</a:t>
          </a:r>
          <a:endParaRPr lang="en-US" sz="2200" kern="1200" dirty="0"/>
        </a:p>
      </dsp:txBody>
      <dsp:txXfrm>
        <a:off x="560438" y="339777"/>
        <a:ext cx="3098496" cy="1377109"/>
      </dsp:txXfrm>
    </dsp:sp>
    <dsp:sp modelId="{B5DC0243-CEDA-1F40-BC33-E64DC21E881B}">
      <dsp:nvSpPr>
        <dsp:cNvPr id="0" name=""/>
        <dsp:cNvSpPr/>
      </dsp:nvSpPr>
      <dsp:spPr>
        <a:xfrm>
          <a:off x="3325357" y="351427"/>
          <a:ext cx="3442773" cy="1377109"/>
        </a:xfrm>
        <a:prstGeom prst="chevron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Organization specific </a:t>
          </a:r>
          <a:endParaRPr lang="en-US" sz="2200" kern="1200" dirty="0"/>
        </a:p>
      </dsp:txBody>
      <dsp:txXfrm>
        <a:off x="4013912" y="351427"/>
        <a:ext cx="2065664" cy="1377109"/>
      </dsp:txXfrm>
    </dsp:sp>
    <dsp:sp modelId="{4A9B813B-AF7E-B944-AA72-100A1364C7A3}">
      <dsp:nvSpPr>
        <dsp:cNvPr id="0" name=""/>
        <dsp:cNvSpPr/>
      </dsp:nvSpPr>
      <dsp:spPr>
        <a:xfrm>
          <a:off x="6038339" y="356302"/>
          <a:ext cx="3442773" cy="1377109"/>
        </a:xfrm>
        <a:prstGeom prst="chevron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Mentors</a:t>
          </a:r>
          <a:endParaRPr lang="en-US" sz="2200" kern="1200" dirty="0"/>
        </a:p>
      </dsp:txBody>
      <dsp:txXfrm>
        <a:off x="6726894" y="356302"/>
        <a:ext cx="2065664" cy="1377109"/>
      </dsp:txXfrm>
    </dsp:sp>
    <dsp:sp modelId="{965800D0-00E8-1946-BDC0-7866DB2FA14F}">
      <dsp:nvSpPr>
        <dsp:cNvPr id="0" name=""/>
        <dsp:cNvSpPr/>
      </dsp:nvSpPr>
      <dsp:spPr>
        <a:xfrm>
          <a:off x="8269852" y="347530"/>
          <a:ext cx="3011428" cy="1377109"/>
        </a:xfrm>
        <a:prstGeom prst="chevron">
          <a:avLst/>
        </a:prstGeom>
        <a:solidFill>
          <a:schemeClr val="tx1">
            <a:lumMod val="65000"/>
            <a:lumOff val="35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Health care professionals</a:t>
          </a:r>
          <a:endParaRPr lang="en-US" sz="2200" kern="1200" dirty="0"/>
        </a:p>
      </dsp:txBody>
      <dsp:txXfrm>
        <a:off x="8958407" y="347530"/>
        <a:ext cx="1634319" cy="137710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BC91D-F8DA-3248-8D80-A38E05726D9C}">
      <dsp:nvSpPr>
        <dsp:cNvPr id="0" name=""/>
        <dsp:cNvSpPr/>
      </dsp:nvSpPr>
      <dsp:spPr>
        <a:xfrm>
          <a:off x="3850555" y="2046"/>
          <a:ext cx="1805745" cy="117373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support</a:t>
          </a:r>
          <a:endParaRPr lang="en-US" sz="2100" kern="1200" dirty="0"/>
        </a:p>
      </dsp:txBody>
      <dsp:txXfrm>
        <a:off x="3907852" y="59343"/>
        <a:ext cx="1691151" cy="1059140"/>
      </dsp:txXfrm>
    </dsp:sp>
    <dsp:sp modelId="{675B4DA9-B713-4E42-9406-9A77C62F343D}">
      <dsp:nvSpPr>
        <dsp:cNvPr id="0" name=""/>
        <dsp:cNvSpPr/>
      </dsp:nvSpPr>
      <dsp:spPr>
        <a:xfrm>
          <a:off x="2406796" y="588913"/>
          <a:ext cx="4693264" cy="4693264"/>
        </a:xfrm>
        <a:custGeom>
          <a:avLst/>
          <a:gdLst/>
          <a:ahLst/>
          <a:cxnLst/>
          <a:rect l="0" t="0" r="0" b="0"/>
          <a:pathLst>
            <a:path>
              <a:moveTo>
                <a:pt x="3261930" y="185865"/>
              </a:moveTo>
              <a:arcTo wR="2346632" hR="2346632" stAng="17577448" swAng="1963167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591C0-2BA4-8D40-A54B-22B81D12E25A}">
      <dsp:nvSpPr>
        <dsp:cNvPr id="0" name=""/>
        <dsp:cNvSpPr/>
      </dsp:nvSpPr>
      <dsp:spPr>
        <a:xfrm>
          <a:off x="6082335" y="1623529"/>
          <a:ext cx="1805745" cy="117373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CG respite</a:t>
          </a:r>
          <a:endParaRPr lang="en-US" sz="2100" kern="1200" dirty="0"/>
        </a:p>
      </dsp:txBody>
      <dsp:txXfrm>
        <a:off x="6139632" y="1680826"/>
        <a:ext cx="1691151" cy="1059140"/>
      </dsp:txXfrm>
    </dsp:sp>
    <dsp:sp modelId="{59D4909E-8489-7247-B6DF-9B048923D35F}">
      <dsp:nvSpPr>
        <dsp:cNvPr id="0" name=""/>
        <dsp:cNvSpPr/>
      </dsp:nvSpPr>
      <dsp:spPr>
        <a:xfrm>
          <a:off x="2406796" y="588913"/>
          <a:ext cx="4693264" cy="4693264"/>
        </a:xfrm>
        <a:custGeom>
          <a:avLst/>
          <a:gdLst/>
          <a:ahLst/>
          <a:cxnLst/>
          <a:rect l="0" t="0" r="0" b="0"/>
          <a:pathLst>
            <a:path>
              <a:moveTo>
                <a:pt x="4690024" y="2223358"/>
              </a:moveTo>
              <a:arcTo wR="2346632" hR="2346632" stAng="21419325" swAng="2197555"/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A10189-527B-144C-B95E-8B0553AC5D85}">
      <dsp:nvSpPr>
        <dsp:cNvPr id="0" name=""/>
        <dsp:cNvSpPr/>
      </dsp:nvSpPr>
      <dsp:spPr>
        <a:xfrm>
          <a:off x="5229871" y="4247143"/>
          <a:ext cx="1805745" cy="117373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Disease education</a:t>
          </a:r>
          <a:endParaRPr lang="en-US" sz="2100" kern="1200" dirty="0"/>
        </a:p>
      </dsp:txBody>
      <dsp:txXfrm>
        <a:off x="5287168" y="4304440"/>
        <a:ext cx="1691151" cy="1059140"/>
      </dsp:txXfrm>
    </dsp:sp>
    <dsp:sp modelId="{EBBA0666-0D04-6141-8E3C-2979CB5B8F61}">
      <dsp:nvSpPr>
        <dsp:cNvPr id="0" name=""/>
        <dsp:cNvSpPr/>
      </dsp:nvSpPr>
      <dsp:spPr>
        <a:xfrm>
          <a:off x="2406796" y="588913"/>
          <a:ext cx="4693264" cy="4693264"/>
        </a:xfrm>
        <a:custGeom>
          <a:avLst/>
          <a:gdLst/>
          <a:ahLst/>
          <a:cxnLst/>
          <a:rect l="0" t="0" r="0" b="0"/>
          <a:pathLst>
            <a:path>
              <a:moveTo>
                <a:pt x="2813740" y="4646304"/>
              </a:moveTo>
              <a:arcTo wR="2346632" hR="2346632" stAng="4711098" swAng="1377804"/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E34CA6-0B82-FD4E-9BC1-A2A4ED4B8560}">
      <dsp:nvSpPr>
        <dsp:cNvPr id="0" name=""/>
        <dsp:cNvSpPr/>
      </dsp:nvSpPr>
      <dsp:spPr>
        <a:xfrm>
          <a:off x="2471239" y="4247143"/>
          <a:ext cx="1805745" cy="117373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Family support</a:t>
          </a:r>
          <a:endParaRPr lang="en-US" sz="2100" kern="1200" dirty="0"/>
        </a:p>
      </dsp:txBody>
      <dsp:txXfrm>
        <a:off x="2528536" y="4304440"/>
        <a:ext cx="1691151" cy="1059140"/>
      </dsp:txXfrm>
    </dsp:sp>
    <dsp:sp modelId="{526F27C1-2186-2A44-ADD6-D4081B370162}">
      <dsp:nvSpPr>
        <dsp:cNvPr id="0" name=""/>
        <dsp:cNvSpPr/>
      </dsp:nvSpPr>
      <dsp:spPr>
        <a:xfrm>
          <a:off x="2406796" y="588913"/>
          <a:ext cx="4693264" cy="4693264"/>
        </a:xfrm>
        <a:custGeom>
          <a:avLst/>
          <a:gdLst/>
          <a:ahLst/>
          <a:cxnLst/>
          <a:rect l="0" t="0" r="0" b="0"/>
          <a:pathLst>
            <a:path>
              <a:moveTo>
                <a:pt x="392404" y="3645738"/>
              </a:moveTo>
              <a:arcTo wR="2346632" hR="2346632" stAng="8783120" swAng="2197555"/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8806E5-2064-D544-B9E5-3372B8A3E4A8}">
      <dsp:nvSpPr>
        <dsp:cNvPr id="0" name=""/>
        <dsp:cNvSpPr/>
      </dsp:nvSpPr>
      <dsp:spPr>
        <a:xfrm>
          <a:off x="1618775" y="1623529"/>
          <a:ext cx="1805745" cy="117373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Elevate youth in the discussion</a:t>
          </a:r>
          <a:endParaRPr lang="en-US" sz="2100" kern="1200" dirty="0"/>
        </a:p>
      </dsp:txBody>
      <dsp:txXfrm>
        <a:off x="1676072" y="1680826"/>
        <a:ext cx="1691151" cy="1059140"/>
      </dsp:txXfrm>
    </dsp:sp>
    <dsp:sp modelId="{4458608E-5A9F-F847-A017-267798AE1701}">
      <dsp:nvSpPr>
        <dsp:cNvPr id="0" name=""/>
        <dsp:cNvSpPr/>
      </dsp:nvSpPr>
      <dsp:spPr>
        <a:xfrm>
          <a:off x="2406796" y="588913"/>
          <a:ext cx="4693264" cy="4693264"/>
        </a:xfrm>
        <a:custGeom>
          <a:avLst/>
          <a:gdLst/>
          <a:ahLst/>
          <a:cxnLst/>
          <a:rect l="0" t="0" r="0" b="0"/>
          <a:pathLst>
            <a:path>
              <a:moveTo>
                <a:pt x="408616" y="1023462"/>
              </a:moveTo>
              <a:arcTo wR="2346632" hR="2346632" stAng="12859385" swAng="1963167"/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9BAF4-4BE2-6C4A-852E-A4ACA6EE9A8B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8B065-F939-6045-9B45-82E90CA80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5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065-F939-6045-9B45-82E90CA807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95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065-F939-6045-9B45-82E90CA807D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71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065-F939-6045-9B45-82E90CA807D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4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Given the complexity and terminality of HD,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57C4F-A1B7-4544-B75F-F44168176D0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21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E4BBC-C3EB-4D9D-949E-EE1E296BB4F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448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065-F939-6045-9B45-82E90CA807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0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E4BBC-C3EB-4D9D-949E-EE1E296BB4F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33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9FB2B-4017-D440-9D85-554560AC3A5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2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065-F939-6045-9B45-82E90CA807D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11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065-F939-6045-9B45-82E90CA807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498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065-F939-6045-9B45-82E90CA807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52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9FB2B-4017-D440-9D85-554560AC3A5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033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important, because</a:t>
            </a:r>
            <a:r>
              <a:rPr lang="en-US" baseline="0" dirty="0" smtClean="0"/>
              <a:t> it taps into expectations and a “work life” balance that we as adults struggle with. Developmentally, it is hard for a 10 year old to think abstractly about the role they play on either side of the pivot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E4BBC-C3EB-4D9D-949E-EE1E296BB4F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47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7963BBA-C9F6-7E45-9B2A-DBC201C8C871}" type="datetimeFigureOut">
              <a:rPr lang="en-US" smtClean="0"/>
              <a:t>10/17/17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DED9688-9D36-F745-9541-197EB8580C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90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diagramData" Target="../diagrams/data7.xml"/><Relationship Id="rId5" Type="http://schemas.openxmlformats.org/officeDocument/2006/relationships/diagramLayout" Target="../diagrams/layout7.xml"/><Relationship Id="rId6" Type="http://schemas.openxmlformats.org/officeDocument/2006/relationships/diagramQuickStyle" Target="../diagrams/quickStyle7.xml"/><Relationship Id="rId7" Type="http://schemas.openxmlformats.org/officeDocument/2006/relationships/diagramColors" Target="../diagrams/colors7.xml"/><Relationship Id="rId8" Type="http://schemas.microsoft.com/office/2007/relationships/diagramDrawing" Target="../diagrams/drawing7.xml"/><Relationship Id="rId9" Type="http://schemas.openxmlformats.org/officeDocument/2006/relationships/image" Target="../media/image1.png"/><Relationship Id="rId10" Type="http://schemas.openxmlformats.org/officeDocument/2006/relationships/image" Target="../media/image12.tiff"/><Relationship Id="rId11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e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tif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diagramData" Target="../diagrams/data3.xml"/><Relationship Id="rId5" Type="http://schemas.openxmlformats.org/officeDocument/2006/relationships/diagramLayout" Target="../diagrams/layout3.xml"/><Relationship Id="rId6" Type="http://schemas.openxmlformats.org/officeDocument/2006/relationships/diagramQuickStyle" Target="../diagrams/quickStyle3.xml"/><Relationship Id="rId7" Type="http://schemas.openxmlformats.org/officeDocument/2006/relationships/diagramColors" Target="../diagrams/colors3.xml"/><Relationship Id="rId8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264" y="-287383"/>
            <a:ext cx="11344361" cy="4600966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Living in a family with Huntington’s disease: Views from children and youth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3200" b="1" dirty="0" smtClean="0"/>
              <a:t>European Conference on Huntington’s disease</a:t>
            </a:r>
            <a:br>
              <a:rPr lang="en-US" sz="3200" b="1" dirty="0" smtClean="0"/>
            </a:br>
            <a:r>
              <a:rPr lang="en-US" sz="2400" b="1" dirty="0" smtClean="0"/>
              <a:t>Sofia, Bulgaria September 22, 2017</a:t>
            </a: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14" y="4884246"/>
            <a:ext cx="10058400" cy="11430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b="1" cap="none" dirty="0" smtClean="0">
                <a:latin typeface="+mn-lt"/>
              </a:rPr>
              <a:t>Melinda S. Kavanaugh, PhD, MSW, LCSW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cap="none" dirty="0" smtClean="0">
                <a:latin typeface="+mn-lt"/>
              </a:rPr>
              <a:t>Helen Bader School of Social Welfare</a:t>
            </a:r>
            <a:endParaRPr lang="en-US" cap="none" dirty="0"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230" y="4796971"/>
            <a:ext cx="3682972" cy="1081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87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190" y="-172827"/>
            <a:ext cx="12009249" cy="1593669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Support</a:t>
            </a:r>
            <a:endParaRPr lang="en-US" sz="60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6419117"/>
            <a:ext cx="1494835" cy="438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4236" y="2161309"/>
            <a:ext cx="5361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“</a:t>
            </a:r>
            <a:r>
              <a:rPr lang="en-US" sz="2400" b="1" i="1" u="sng" dirty="0" smtClean="0"/>
              <a:t>I </a:t>
            </a:r>
            <a:r>
              <a:rPr lang="en-US" sz="2400" b="1" i="1" u="sng" dirty="0"/>
              <a:t>need to know that people care</a:t>
            </a:r>
            <a:r>
              <a:rPr lang="en-US" sz="2400" b="1" i="1" dirty="0"/>
              <a:t>. I need someone to talk to. Um, I need someone to distract me, and I need someone to push me</a:t>
            </a:r>
            <a:r>
              <a:rPr lang="en-US" sz="2400" b="1" i="1" dirty="0" smtClean="0"/>
              <a:t>.”</a:t>
            </a:r>
            <a:endParaRPr lang="en-US" sz="2400" b="1" i="1" dirty="0"/>
          </a:p>
        </p:txBody>
      </p:sp>
      <p:sp>
        <p:nvSpPr>
          <p:cNvPr id="10" name="Rectangle 9"/>
          <p:cNvSpPr/>
          <p:nvPr/>
        </p:nvSpPr>
        <p:spPr>
          <a:xfrm>
            <a:off x="5635034" y="3586748"/>
            <a:ext cx="6096000" cy="2308324"/>
          </a:xfrm>
          <a:prstGeom prst="rect">
            <a:avLst/>
          </a:prstGeom>
          <a:solidFill>
            <a:schemeClr val="accent2">
              <a:lumMod val="20000"/>
              <a:lumOff val="80000"/>
              <a:alpha val="42000"/>
            </a:schemeClr>
          </a:solidFill>
          <a:effectLst>
            <a:softEdge rad="431800"/>
          </a:effectLst>
        </p:spPr>
        <p:txBody>
          <a:bodyPr>
            <a:spAutoFit/>
          </a:bodyPr>
          <a:lstStyle/>
          <a:p>
            <a:r>
              <a:rPr lang="en-US" sz="2400" i="1" dirty="0" smtClean="0">
                <a:latin typeface="Calibri" charset="0"/>
                <a:ea typeface="Calibri" charset="0"/>
                <a:cs typeface="Times New Roman" charset="0"/>
              </a:rPr>
              <a:t>“just </a:t>
            </a:r>
            <a:r>
              <a:rPr lang="en-US" sz="2400" i="1" dirty="0">
                <a:latin typeface="Calibri" charset="0"/>
                <a:ea typeface="Calibri" charset="0"/>
                <a:cs typeface="Times New Roman" charset="0"/>
              </a:rPr>
              <a:t>kind of, um, act normal. Like, we’re a normal family. There’s, you know, nothing different about us than, um, you know the family next door; we just have different issues that we deal with. Yeah, I think that’s about it. </a:t>
            </a:r>
            <a:r>
              <a:rPr lang="en-US" sz="2400" b="1" i="1" dirty="0">
                <a:latin typeface="Calibri" charset="0"/>
                <a:ea typeface="Calibri" charset="0"/>
                <a:cs typeface="Times New Roman" charset="0"/>
              </a:rPr>
              <a:t>Give me support</a:t>
            </a:r>
            <a:r>
              <a:rPr lang="en-US" sz="2400" b="1" i="1" dirty="0" smtClean="0">
                <a:latin typeface="Calibri" charset="0"/>
                <a:ea typeface="Calibri" charset="0"/>
                <a:cs typeface="Times New Roman" charset="0"/>
              </a:rPr>
              <a:t>.”</a:t>
            </a:r>
            <a:r>
              <a:rPr lang="en-US" sz="2400" b="1" i="1" dirty="0" smtClean="0"/>
              <a:t> 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164071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Help being a caregiver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54777578"/>
              </p:ext>
            </p:extLst>
          </p:nvPr>
        </p:nvGraphicFramePr>
        <p:xfrm>
          <a:off x="501878" y="1737360"/>
          <a:ext cx="493871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988647" y="1951522"/>
            <a:ext cx="6840922" cy="4468091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sz="3200" dirty="0" smtClean="0"/>
              <a:t> </a:t>
            </a:r>
            <a:r>
              <a:rPr lang="en-US" sz="3600" dirty="0" smtClean="0">
                <a:ea typeface="Bangla MN" charset="0"/>
                <a:cs typeface="Bangla MN" charset="0"/>
              </a:rPr>
              <a:t>Stressful</a:t>
            </a:r>
          </a:p>
          <a:p>
            <a:pPr>
              <a:buFont typeface="Wingdings" charset="2"/>
              <a:buChar char="ü"/>
            </a:pPr>
            <a:endParaRPr lang="en-US" sz="1800" dirty="0" smtClean="0">
              <a:ea typeface="Bangla MN" charset="0"/>
              <a:cs typeface="Bangla MN" charset="0"/>
            </a:endParaRPr>
          </a:p>
          <a:p>
            <a:pPr>
              <a:buFont typeface="Wingdings" charset="2"/>
              <a:buChar char="ü"/>
            </a:pPr>
            <a:r>
              <a:rPr lang="en-US" sz="3600" dirty="0" smtClean="0">
                <a:ea typeface="Chalkboard" charset="0"/>
                <a:cs typeface="Chalkboard" charset="0"/>
              </a:rPr>
              <a:t>Happy to help</a:t>
            </a:r>
          </a:p>
          <a:p>
            <a:pPr>
              <a:buFont typeface="Wingdings" charset="2"/>
              <a:buChar char="ü"/>
            </a:pPr>
            <a:endParaRPr lang="en-US" sz="1800" dirty="0" smtClean="0">
              <a:ea typeface="Chalkboard" charset="0"/>
              <a:cs typeface="Chalkboard" charset="0"/>
            </a:endParaRPr>
          </a:p>
          <a:p>
            <a:pPr>
              <a:buFont typeface="Wingdings" charset="2"/>
              <a:buChar char="ü"/>
            </a:pPr>
            <a:r>
              <a:rPr lang="en-US" sz="3600" dirty="0" smtClean="0">
                <a:ea typeface="Charter Roman" charset="0"/>
                <a:cs typeface="Charter Roman" charset="0"/>
              </a:rPr>
              <a:t>Exhausted</a:t>
            </a:r>
          </a:p>
          <a:p>
            <a:pPr>
              <a:buFont typeface="Wingdings" charset="2"/>
              <a:buChar char="ü"/>
            </a:pPr>
            <a:endParaRPr lang="en-US" sz="1800" dirty="0" smtClean="0">
              <a:ea typeface="Charter Roman" charset="0"/>
              <a:cs typeface="Charter Roman" charset="0"/>
            </a:endParaRPr>
          </a:p>
          <a:p>
            <a:pPr>
              <a:buFont typeface="Wingdings" charset="2"/>
              <a:buChar char="ü"/>
            </a:pPr>
            <a:r>
              <a:rPr lang="en-US" sz="3600" dirty="0" smtClean="0">
                <a:ea typeface="Impact" charset="0"/>
                <a:cs typeface="Impact" charset="0"/>
              </a:rPr>
              <a:t>Not enough time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108" y="6419613"/>
            <a:ext cx="1493143" cy="43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38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679893"/>
            <a:ext cx="10058400" cy="1450757"/>
          </a:xfrm>
        </p:spPr>
        <p:txBody>
          <a:bodyPr>
            <a:noAutofit/>
          </a:bodyPr>
          <a:lstStyle/>
          <a:p>
            <a:pPr algn="ctr"/>
            <a:r>
              <a:rPr lang="en-US" sz="3800" dirty="0"/>
              <a:t/>
            </a:r>
            <a:br>
              <a:rPr lang="en-US" sz="3800" dirty="0"/>
            </a:br>
            <a:r>
              <a:rPr lang="en-US" sz="4400" dirty="0" smtClean="0">
                <a:latin typeface="+mn-lt"/>
              </a:rPr>
              <a:t>Youth Caregiving experiences </a:t>
            </a:r>
            <a:r>
              <a:rPr lang="en-US" sz="1600" b="1" dirty="0" smtClean="0"/>
              <a:t>(</a:t>
            </a:r>
            <a:r>
              <a:rPr lang="en-US" sz="1600" b="1" dirty="0"/>
              <a:t>Kavanaugh, 2014) 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3800" dirty="0"/>
              <a:t/>
            </a:r>
            <a:br>
              <a:rPr lang="en-US" sz="3800" dirty="0"/>
            </a:b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20010" y="1882333"/>
            <a:ext cx="4937760" cy="4023360"/>
          </a:xfr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  <a:effectLst>
            <a:softEdge rad="635000"/>
          </a:effectLst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Caregiving average</a:t>
            </a:r>
            <a:endParaRPr lang="en-US" dirty="0"/>
          </a:p>
          <a:p>
            <a:pPr lvl="1"/>
            <a:r>
              <a:rPr lang="en-US" sz="1700" dirty="0"/>
              <a:t>4.3 </a:t>
            </a:r>
            <a:r>
              <a:rPr lang="en-US" sz="1700" dirty="0" smtClean="0"/>
              <a:t>years</a:t>
            </a:r>
            <a:endParaRPr lang="en-US" sz="1100" dirty="0"/>
          </a:p>
          <a:p>
            <a:r>
              <a:rPr lang="en-US" b="1" dirty="0"/>
              <a:t>Caregiving tasks </a:t>
            </a:r>
          </a:p>
          <a:p>
            <a:pPr lvl="1"/>
            <a:r>
              <a:rPr lang="en-US" sz="1700" dirty="0"/>
              <a:t>Providing company = </a:t>
            </a:r>
            <a:r>
              <a:rPr lang="en-US" sz="1700" dirty="0" smtClean="0"/>
              <a:t>34</a:t>
            </a:r>
            <a:endParaRPr lang="en-US" sz="1700" dirty="0"/>
          </a:p>
          <a:p>
            <a:pPr lvl="1"/>
            <a:r>
              <a:rPr lang="en-US" sz="1700" dirty="0"/>
              <a:t>Helping parent walk = 31</a:t>
            </a:r>
          </a:p>
          <a:p>
            <a:pPr lvl="1"/>
            <a:r>
              <a:rPr lang="en-US" sz="1700" dirty="0"/>
              <a:t>Give medication = 12</a:t>
            </a:r>
          </a:p>
          <a:p>
            <a:pPr lvl="1"/>
            <a:r>
              <a:rPr lang="en-US" sz="1700" dirty="0"/>
              <a:t>Fed parent=18</a:t>
            </a:r>
          </a:p>
          <a:p>
            <a:pPr lvl="1"/>
            <a:r>
              <a:rPr lang="en-US" sz="1700" dirty="0"/>
              <a:t>Household chores = 36</a:t>
            </a:r>
          </a:p>
          <a:p>
            <a:pPr lvl="1"/>
            <a:r>
              <a:rPr lang="en-US" sz="1700" dirty="0"/>
              <a:t>Talk to dr for parent = 13</a:t>
            </a:r>
          </a:p>
          <a:p>
            <a:pPr lvl="1"/>
            <a:r>
              <a:rPr lang="en-US" sz="1700" dirty="0"/>
              <a:t>Toileting =</a:t>
            </a:r>
            <a:r>
              <a:rPr lang="en-US" sz="1700" dirty="0" smtClean="0"/>
              <a:t>11</a:t>
            </a:r>
          </a:p>
          <a:p>
            <a:pPr marL="201168" lvl="1" indent="0">
              <a:buNone/>
            </a:pPr>
            <a:endParaRPr lang="en-US" sz="1700" dirty="0"/>
          </a:p>
          <a:p>
            <a:pPr marL="201168" lvl="1" indent="0">
              <a:buNone/>
            </a:pPr>
            <a:r>
              <a:rPr lang="en-US" b="1" dirty="0" smtClean="0"/>
              <a:t>Feel </a:t>
            </a:r>
            <a:r>
              <a:rPr lang="en-US" b="1" dirty="0"/>
              <a:t>they have a lot of responsibility = </a:t>
            </a:r>
            <a:r>
              <a:rPr lang="en-US" b="1" dirty="0" smtClean="0"/>
              <a:t>36</a:t>
            </a:r>
            <a:endParaRPr lang="en-US" sz="1700" dirty="0"/>
          </a:p>
          <a:p>
            <a:r>
              <a:rPr lang="en-US" b="1" dirty="0" smtClean="0"/>
              <a:t>*Depression </a:t>
            </a:r>
            <a:r>
              <a:rPr lang="en-US" b="1" dirty="0"/>
              <a:t>- </a:t>
            </a:r>
            <a:r>
              <a:rPr lang="en-US" sz="1700" dirty="0"/>
              <a:t>Mean = 11</a:t>
            </a:r>
          </a:p>
          <a:p>
            <a:endParaRPr lang="en-US" dirty="0"/>
          </a:p>
          <a:p>
            <a:pPr lvl="1">
              <a:buNone/>
            </a:pPr>
            <a:endParaRPr lang="en-US" sz="1176" dirty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2422777" y="4389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6436194" y="1882333"/>
            <a:ext cx="4937760" cy="4023360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sz="2600" b="1" dirty="0" smtClean="0"/>
              <a:t>How it affects school</a:t>
            </a:r>
          </a:p>
          <a:p>
            <a:pPr marL="114300" indent="0">
              <a:buNone/>
            </a:pPr>
            <a:endParaRPr lang="en-US" sz="1600" b="1" dirty="0" smtClean="0"/>
          </a:p>
          <a:p>
            <a:pPr lvl="1"/>
            <a:r>
              <a:rPr lang="en-US" sz="2600" dirty="0"/>
              <a:t>A</a:t>
            </a:r>
            <a:r>
              <a:rPr lang="en-US" sz="2600" dirty="0" smtClean="0"/>
              <a:t>bsent from school</a:t>
            </a:r>
          </a:p>
          <a:p>
            <a:pPr marL="201168" lvl="1" indent="0">
              <a:buNone/>
            </a:pPr>
            <a:endParaRPr lang="en-US" sz="2600" dirty="0" smtClean="0"/>
          </a:p>
          <a:p>
            <a:pPr lvl="1"/>
            <a:r>
              <a:rPr lang="en-US" sz="2600" dirty="0"/>
              <a:t>T</a:t>
            </a:r>
            <a:r>
              <a:rPr lang="en-US" sz="2600" dirty="0" smtClean="0"/>
              <a:t>oo worried to concentrate</a:t>
            </a:r>
          </a:p>
          <a:p>
            <a:pPr lvl="1"/>
            <a:endParaRPr lang="en-US" sz="2600" dirty="0"/>
          </a:p>
          <a:p>
            <a:pPr lvl="1"/>
            <a:r>
              <a:rPr lang="en-US" sz="2600" dirty="0"/>
              <a:t>M</a:t>
            </a:r>
            <a:r>
              <a:rPr lang="en-US" sz="2600" dirty="0" smtClean="0"/>
              <a:t>issed school activities 	</a:t>
            </a:r>
          </a:p>
          <a:p>
            <a:pPr marL="41148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68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968" y="159774"/>
            <a:ext cx="7620000" cy="1143000"/>
          </a:xfrm>
        </p:spPr>
        <p:txBody>
          <a:bodyPr/>
          <a:lstStyle/>
          <a:p>
            <a:r>
              <a:rPr lang="en-US" b="1" dirty="0" smtClean="0"/>
              <a:t>Young caregiver life balance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95707"/>
              </p:ext>
            </p:extLst>
          </p:nvPr>
        </p:nvGraphicFramePr>
        <p:xfrm>
          <a:off x="2106560" y="1700980"/>
          <a:ext cx="7725697" cy="459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185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326" y="193986"/>
            <a:ext cx="10058400" cy="1450757"/>
          </a:xfrm>
        </p:spPr>
        <p:txBody>
          <a:bodyPr/>
          <a:lstStyle/>
          <a:p>
            <a:r>
              <a:rPr lang="en-US" b="1" dirty="0" smtClean="0"/>
              <a:t>Developing</a:t>
            </a:r>
            <a:br>
              <a:rPr lang="en-US" b="1" dirty="0" smtClean="0"/>
            </a:br>
            <a:r>
              <a:rPr lang="en-US" b="1" dirty="0" smtClean="0"/>
              <a:t> support interventions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02658289"/>
              </p:ext>
            </p:extLst>
          </p:nvPr>
        </p:nvGraphicFramePr>
        <p:xfrm>
          <a:off x="2992582" y="151879"/>
          <a:ext cx="9933709" cy="6539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16640" y="2817533"/>
            <a:ext cx="4937760" cy="4023360"/>
          </a:xfrm>
        </p:spPr>
        <p:txBody>
          <a:bodyPr/>
          <a:lstStyle/>
          <a:p>
            <a:r>
              <a:rPr lang="en-US" sz="2800" b="1" i="1" dirty="0" smtClean="0"/>
              <a:t>Using their voices</a:t>
            </a:r>
            <a:r>
              <a:rPr lang="is-IS" sz="2800" b="1" i="1" dirty="0" smtClean="0"/>
              <a:t>…....</a:t>
            </a:r>
            <a:endParaRPr lang="en-US" sz="2800" b="1" i="1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726" y="6430582"/>
            <a:ext cx="1397516" cy="41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78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137" y="154835"/>
            <a:ext cx="10058400" cy="1450757"/>
          </a:xfrm>
        </p:spPr>
        <p:txBody>
          <a:bodyPr/>
          <a:lstStyle/>
          <a:p>
            <a:r>
              <a:rPr lang="en-US" sz="5400" b="1" dirty="0" smtClean="0"/>
              <a:t>Youth Respite camp </a:t>
            </a:r>
            <a:r>
              <a:rPr lang="en-US" sz="1600" dirty="0" smtClean="0"/>
              <a:t>(Kavanaugh et al 2017)</a:t>
            </a:r>
            <a:endParaRPr lang="en-US" sz="1600" dirty="0"/>
          </a:p>
        </p:txBody>
      </p:sp>
      <p:sp>
        <p:nvSpPr>
          <p:cNvPr id="8" name="Text Box 16"/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6446520" y="1737360"/>
            <a:ext cx="5484223" cy="402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defTabSz="4806950" eaLnBrk="0" hangingPunct="0">
              <a:defRPr sz="9500">
                <a:solidFill>
                  <a:schemeClr val="tx1"/>
                </a:solidFill>
                <a:latin typeface="Arial" charset="0"/>
              </a:defRPr>
            </a:lvl1pPr>
            <a:lvl2pPr marL="1081088" indent="-665163" defTabSz="4806950" eaLnBrk="0" hangingPunct="0">
              <a:defRPr sz="9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806950" eaLnBrk="0" hangingPunct="0">
              <a:defRPr sz="9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806950" eaLnBrk="0" hangingPunct="0">
              <a:defRPr sz="9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806950" eaLnBrk="0" hangingPunct="0">
              <a:defRPr sz="9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806950" eaLnBrk="0" fontAlgn="base" hangingPunct="0">
              <a:spcBef>
                <a:spcPct val="0"/>
              </a:spcBef>
              <a:spcAft>
                <a:spcPct val="0"/>
              </a:spcAft>
              <a:defRPr sz="9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806950" eaLnBrk="0" fontAlgn="base" hangingPunct="0">
              <a:spcBef>
                <a:spcPct val="0"/>
              </a:spcBef>
              <a:spcAft>
                <a:spcPct val="0"/>
              </a:spcAft>
              <a:defRPr sz="9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806950" eaLnBrk="0" fontAlgn="base" hangingPunct="0">
              <a:spcBef>
                <a:spcPct val="0"/>
              </a:spcBef>
              <a:spcAft>
                <a:spcPct val="0"/>
              </a:spcAft>
              <a:defRPr sz="9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806950" eaLnBrk="0" fontAlgn="base" hangingPunct="0">
              <a:spcBef>
                <a:spcPct val="0"/>
              </a:spcBef>
              <a:spcAft>
                <a:spcPct val="0"/>
              </a:spcAft>
              <a:defRPr sz="95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5875" lvl="1" indent="0" defTabSz="3128963" eaLnBrk="1" hangingPunct="1"/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5875" lvl="1" indent="0" defTabSz="3128963" eaLnBrk="1" hangingPunct="1"/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5875" lvl="1" indent="0" defTabSz="3128963" eaLnBrk="1" hangingPunct="1">
              <a:buNone/>
            </a:pP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Age 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Gender                      Race/Ethnicity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5875" lvl="1" indent="0" eaLnBrk="1" hangingPunct="1">
              <a:buNone/>
            </a:pP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13-17  15 (43%)      Male      12 (34%)      White  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31 (89%)    </a:t>
            </a:r>
          </a:p>
          <a:p>
            <a:pPr marL="15875" lvl="1" indent="0" eaLnBrk="1" hangingPunct="1">
              <a:buNone/>
            </a:pP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18-20  12 (34%)      Female  23 (66%)      Black/AA  2 (5%)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5875" lvl="1" indent="0" eaLnBrk="1" hangingPunct="1">
              <a:buNone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21-23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8  (23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%)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Hispanic   2 (5%)</a:t>
            </a:r>
          </a:p>
          <a:p>
            <a:pPr marL="15875" lvl="1" indent="0" eaLnBrk="1" hangingPunct="1">
              <a:buNone/>
            </a:pP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5875" lvl="1" indent="0" eaLnBrk="1" hangingPunct="1">
              <a:buNone/>
            </a:pP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5875" lvl="1" indent="0" algn="ctr" eaLnBrk="1" hangingPunct="1">
              <a:buNone/>
            </a:pP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Identify as CG (N=32)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15875" lvl="1" indent="0" eaLnBrk="1" hangingPunct="1"/>
            <a:endParaRPr lang="en-US" sz="1600" dirty="0" smtClean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82" y="2043937"/>
            <a:ext cx="5310052" cy="455506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en-US" sz="2300" dirty="0" smtClean="0"/>
              <a:t>Mixed </a:t>
            </a:r>
            <a:r>
              <a:rPr lang="en-US" sz="2300" dirty="0"/>
              <a:t>method survey administered at four time points (waves), 6 weeks prior to camp, first day of camp, last day of camp and 6 weeks after </a:t>
            </a:r>
            <a:r>
              <a:rPr lang="en-US" sz="2300" dirty="0" smtClean="0"/>
              <a:t>camp</a:t>
            </a:r>
          </a:p>
          <a:p>
            <a:pPr marL="0" indent="0">
              <a:buNone/>
            </a:pPr>
            <a:endParaRPr lang="en-US" sz="2300" dirty="0"/>
          </a:p>
          <a:p>
            <a:pPr>
              <a:buFont typeface="Wingdings" charset="2"/>
              <a:buChar char="Ø"/>
            </a:pPr>
            <a:r>
              <a:rPr lang="en-US" sz="2300" dirty="0"/>
              <a:t> </a:t>
            </a:r>
            <a:r>
              <a:rPr lang="en-US" sz="2300" dirty="0" smtClean="0"/>
              <a:t>Measures at each time point</a:t>
            </a:r>
            <a:endParaRPr lang="en-US" sz="2300" dirty="0"/>
          </a:p>
          <a:p>
            <a:pPr marL="852487" lvl="3" indent="0">
              <a:buNone/>
            </a:pPr>
            <a:r>
              <a:rPr lang="en-US" sz="2300" dirty="0" smtClean="0"/>
              <a:t>Self esteem</a:t>
            </a:r>
          </a:p>
          <a:p>
            <a:pPr marL="852487" lvl="3" indent="0">
              <a:buNone/>
            </a:pPr>
            <a:r>
              <a:rPr lang="en-US" sz="2300" dirty="0" smtClean="0"/>
              <a:t>Life satisfaction</a:t>
            </a:r>
          </a:p>
          <a:p>
            <a:pPr marL="852487" lvl="3" indent="0">
              <a:buNone/>
            </a:pPr>
            <a:r>
              <a:rPr lang="en-US" sz="2300" dirty="0" smtClean="0"/>
              <a:t>Social support</a:t>
            </a:r>
          </a:p>
          <a:p>
            <a:pPr marL="852487" lvl="3" indent="0">
              <a:buNone/>
            </a:pPr>
            <a:r>
              <a:rPr lang="en-US" sz="2300" dirty="0" smtClean="0"/>
              <a:t>Resilience</a:t>
            </a:r>
          </a:p>
          <a:p>
            <a:pPr marL="852487" lvl="3" indent="0">
              <a:buNone/>
            </a:pPr>
            <a:endParaRPr lang="en-US" sz="2300" dirty="0"/>
          </a:p>
          <a:p>
            <a:endParaRPr lang="en-US" dirty="0"/>
          </a:p>
        </p:txBody>
      </p:sp>
      <p:pic>
        <p:nvPicPr>
          <p:cNvPr id="9" name="Content Placeholder 6" descr="I:\Pictures\HDYO\HDYOlogo\HDYO logo\HDYO_logo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339" y="154834"/>
            <a:ext cx="2327562" cy="1450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172" y="6400238"/>
            <a:ext cx="1596572" cy="468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32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81166" y="0"/>
            <a:ext cx="10058400" cy="1450757"/>
          </a:xfrm>
        </p:spPr>
        <p:txBody>
          <a:bodyPr/>
          <a:lstStyle/>
          <a:p>
            <a:r>
              <a:rPr lang="en-US" b="1" dirty="0" smtClean="0"/>
              <a:t>Camp outcomes </a:t>
            </a:r>
            <a:r>
              <a:rPr lang="en-US" sz="1200" b="1" dirty="0" smtClean="0"/>
              <a:t>(Kavanaugh et al, 2017)</a:t>
            </a:r>
            <a:r>
              <a:rPr lang="en-US" sz="1200" i="1" dirty="0">
                <a:latin typeface="Times New Roman" charset="0"/>
                <a:ea typeface="Calibri" charset="0"/>
              </a:rPr>
              <a:t> </a:t>
            </a:r>
            <a:br>
              <a:rPr lang="en-US" sz="1200" i="1" dirty="0">
                <a:latin typeface="Times New Roman" charset="0"/>
                <a:ea typeface="Calibri" charset="0"/>
              </a:rPr>
            </a:br>
            <a:endParaRPr lang="en-US" sz="1200" b="1" dirty="0"/>
          </a:p>
        </p:txBody>
      </p:sp>
      <p:sp>
        <p:nvSpPr>
          <p:cNvPr id="7" name="Rectangle 6"/>
          <p:cNvSpPr/>
          <p:nvPr/>
        </p:nvSpPr>
        <p:spPr>
          <a:xfrm>
            <a:off x="758110" y="5143033"/>
            <a:ext cx="5567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charset="0"/>
                <a:ea typeface="Calibri" charset="0"/>
              </a:rPr>
              <a:t>	</a:t>
            </a:r>
            <a:r>
              <a:rPr lang="en-US" i="1" dirty="0" smtClean="0">
                <a:latin typeface="Times New Roman" charset="0"/>
                <a:ea typeface="Calibri" charset="0"/>
              </a:rPr>
              <a:t>		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7618" y="7693125"/>
            <a:ext cx="10972822" cy="13716028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09834940"/>
              </p:ext>
            </p:extLst>
          </p:nvPr>
        </p:nvGraphicFramePr>
        <p:xfrm>
          <a:off x="-789709" y="1808018"/>
          <a:ext cx="7959436" cy="4120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856" y="6409336"/>
            <a:ext cx="1528145" cy="44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97544" y="1576971"/>
            <a:ext cx="4389384" cy="29277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90928" y="4927992"/>
            <a:ext cx="67270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latin typeface="Times New Roman" charset="0"/>
                <a:ea typeface="Calibri" charset="0"/>
              </a:rPr>
              <a:t>“I </a:t>
            </a:r>
            <a:r>
              <a:rPr lang="en-US" sz="2400" b="1" i="1" dirty="0">
                <a:latin typeface="Times New Roman" charset="0"/>
                <a:ea typeface="Calibri" charset="0"/>
              </a:rPr>
              <a:t>now know I am not the only one going through this and I know that I am not alone in this fight anymore</a:t>
            </a:r>
            <a:r>
              <a:rPr lang="en-US" sz="2400" i="1" dirty="0">
                <a:latin typeface="Times New Roman" charset="0"/>
                <a:ea typeface="Calibri" charset="0"/>
              </a:rPr>
              <a:t>” </a:t>
            </a:r>
            <a:endParaRPr lang="en-US" sz="2400" dirty="0"/>
          </a:p>
        </p:txBody>
      </p:sp>
      <p:pic>
        <p:nvPicPr>
          <p:cNvPr id="13" name="Content Placeholder 6" descr="I:\Pictures\HDYO\HDYOlogo\HDYO logo\HDYO_logo.png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303" y="222959"/>
            <a:ext cx="1961126" cy="10729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442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Huntington’s Disease education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845" y="1601920"/>
            <a:ext cx="7561006" cy="574351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Education and information comes from a variety of sources</a:t>
            </a:r>
          </a:p>
          <a:p>
            <a:endParaRPr lang="en-US" sz="3600" dirty="0" smtClean="0"/>
          </a:p>
          <a:p>
            <a:pPr marL="0" indent="0">
              <a:buNone/>
            </a:pPr>
            <a:endParaRPr lang="en-US" sz="32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70780888"/>
              </p:ext>
            </p:extLst>
          </p:nvPr>
        </p:nvGraphicFramePr>
        <p:xfrm>
          <a:off x="299884" y="3293806"/>
          <a:ext cx="11281281" cy="3362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94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741" y="272760"/>
            <a:ext cx="10058400" cy="1450757"/>
          </a:xfrm>
        </p:spPr>
        <p:txBody>
          <a:bodyPr/>
          <a:lstStyle/>
          <a:p>
            <a:r>
              <a:rPr lang="en-US" b="1" dirty="0" smtClean="0"/>
              <a:t>Caregiving guidance and support</a:t>
            </a:r>
            <a:endParaRPr lang="en-US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660" y="6437078"/>
            <a:ext cx="1433656" cy="42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99742" y="2253779"/>
            <a:ext cx="831272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3200" i="1" dirty="0" smtClean="0">
                <a:ea typeface="Calibri" charset="0"/>
                <a:cs typeface="Times New Roman" charset="0"/>
              </a:rPr>
              <a:t>“We </a:t>
            </a:r>
            <a:r>
              <a:rPr lang="en-US" sz="3200" i="1" dirty="0">
                <a:ea typeface="Calibri" charset="0"/>
                <a:cs typeface="Times New Roman" charset="0"/>
              </a:rPr>
              <a:t>need more information and guidance about what to </a:t>
            </a:r>
            <a:r>
              <a:rPr lang="en-US" sz="3200" i="1" dirty="0" smtClean="0">
                <a:ea typeface="Calibri" charset="0"/>
                <a:cs typeface="Times New Roman" charset="0"/>
              </a:rPr>
              <a:t>do care </a:t>
            </a:r>
            <a:r>
              <a:rPr lang="en-US" sz="3200" i="1" dirty="0">
                <a:ea typeface="Calibri" charset="0"/>
                <a:cs typeface="Times New Roman" charset="0"/>
              </a:rPr>
              <a:t>for </a:t>
            </a:r>
            <a:r>
              <a:rPr lang="en-US" sz="3200" i="1" dirty="0" smtClean="0">
                <a:ea typeface="Calibri" charset="0"/>
                <a:cs typeface="Times New Roman" charset="0"/>
              </a:rPr>
              <a:t>her”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i="1" dirty="0">
              <a:ea typeface="Calibri" charset="0"/>
              <a:cs typeface="Times New Roman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i="1" dirty="0" smtClean="0">
              <a:ea typeface="Calibri" charset="0"/>
              <a:cs typeface="Times New Roman" charset="0"/>
            </a:endParaRPr>
          </a:p>
          <a:p>
            <a:r>
              <a:rPr lang="en-US" sz="3200" i="1" dirty="0" smtClean="0">
                <a:ea typeface="Bangla MN" charset="0"/>
                <a:cs typeface="Bangla MN" charset="0"/>
              </a:rPr>
              <a:t>“People </a:t>
            </a:r>
            <a:r>
              <a:rPr lang="en-US" sz="3200" i="1" dirty="0">
                <a:ea typeface="Bangla MN" charset="0"/>
                <a:cs typeface="Bangla MN" charset="0"/>
              </a:rPr>
              <a:t>can talk about it more and give advice for easier and better solutions to </a:t>
            </a:r>
            <a:r>
              <a:rPr lang="en-US" sz="3200" i="1" dirty="0" smtClean="0">
                <a:ea typeface="Bangla MN" charset="0"/>
                <a:cs typeface="Bangla MN" charset="0"/>
              </a:rPr>
              <a:t>caregiving”</a:t>
            </a:r>
            <a:endParaRPr lang="en-US" sz="3200" i="1" dirty="0">
              <a:ea typeface="Bangla MN" charset="0"/>
              <a:cs typeface="Bangla MN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charset="0"/>
              <a:buChar char="-"/>
            </a:pPr>
            <a:endParaRPr lang="en-US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16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84" y="110436"/>
            <a:ext cx="10058400" cy="1450757"/>
          </a:xfrm>
        </p:spPr>
        <p:txBody>
          <a:bodyPr/>
          <a:lstStyle/>
          <a:p>
            <a:r>
              <a:rPr lang="en-US" b="1" dirty="0" smtClean="0"/>
              <a:t>Takeaways and next steps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129115"/>
              </p:ext>
            </p:extLst>
          </p:nvPr>
        </p:nvGraphicFramePr>
        <p:xfrm>
          <a:off x="4136572" y="687389"/>
          <a:ext cx="9506857" cy="5500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7254875" y="1846263"/>
            <a:ext cx="4937125" cy="402272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2084" y="2149464"/>
            <a:ext cx="53530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Wingdings" charset="2"/>
              <a:buChar char="q"/>
            </a:pPr>
            <a:r>
              <a:rPr lang="en-US" sz="2400" dirty="0" smtClean="0"/>
              <a:t>Research on best practices</a:t>
            </a:r>
          </a:p>
          <a:p>
            <a:pPr marL="285750" indent="-285750">
              <a:buFont typeface="Wingdings" charset="2"/>
              <a:buChar char="q"/>
            </a:pPr>
            <a:endParaRPr lang="en-US" sz="2400" dirty="0"/>
          </a:p>
          <a:p>
            <a:pPr marL="285750" indent="-285750">
              <a:buFont typeface="Wingdings" charset="2"/>
              <a:buChar char="q"/>
            </a:pPr>
            <a:r>
              <a:rPr lang="en-US" sz="2400" dirty="0" smtClean="0"/>
              <a:t>Cross country programs</a:t>
            </a:r>
          </a:p>
          <a:p>
            <a:pPr marL="285750" indent="-285750">
              <a:buFont typeface="Wingdings" charset="2"/>
              <a:buChar char="q"/>
            </a:pPr>
            <a:endParaRPr lang="en-US" sz="2400" dirty="0"/>
          </a:p>
          <a:p>
            <a:pPr marL="285750" indent="-285750">
              <a:buFont typeface="Wingdings" charset="2"/>
              <a:buChar char="q"/>
            </a:pPr>
            <a:r>
              <a:rPr lang="en-US" sz="2400" dirty="0" smtClean="0"/>
              <a:t>Economic support</a:t>
            </a:r>
          </a:p>
          <a:p>
            <a:pPr marL="285750" indent="-285750">
              <a:buFont typeface="Wingdings" charset="2"/>
              <a:buChar char="q"/>
            </a:pPr>
            <a:endParaRPr lang="en-US" sz="2400" dirty="0"/>
          </a:p>
          <a:p>
            <a:pPr marL="285750" indent="-285750">
              <a:buFont typeface="Wingdings" charset="2"/>
              <a:buChar char="q"/>
            </a:pPr>
            <a:r>
              <a:rPr lang="en-US" sz="2400" dirty="0" smtClean="0"/>
              <a:t>Work with other disease organizations</a:t>
            </a:r>
          </a:p>
          <a:p>
            <a:endParaRPr lang="en-US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484" y="6415314"/>
            <a:ext cx="1626975" cy="44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05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978" y="0"/>
            <a:ext cx="10058400" cy="1450757"/>
          </a:xfrm>
        </p:spPr>
        <p:txBody>
          <a:bodyPr/>
          <a:lstStyle/>
          <a:p>
            <a:r>
              <a:rPr lang="en-US" b="1" dirty="0" smtClean="0"/>
              <a:t> Why I focus on youth in families with HD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charset="0"/>
              <a:buChar char="o"/>
            </a:pPr>
            <a:endParaRPr lang="en-US" sz="2400" dirty="0"/>
          </a:p>
          <a:p>
            <a:pPr>
              <a:buFont typeface="Courier New" charset="0"/>
              <a:buChar char="o"/>
            </a:pPr>
            <a:r>
              <a:rPr lang="en-US" sz="2400" b="1" dirty="0" smtClean="0"/>
              <a:t>Clinical work with families and HD</a:t>
            </a:r>
          </a:p>
          <a:p>
            <a:pPr lvl="1">
              <a:buFont typeface="Courier New" charset="0"/>
              <a:buChar char="o"/>
            </a:pPr>
            <a:r>
              <a:rPr lang="en-US" sz="2200" dirty="0" smtClean="0"/>
              <a:t>School</a:t>
            </a:r>
          </a:p>
          <a:p>
            <a:pPr lvl="1">
              <a:buFont typeface="Courier New" charset="0"/>
              <a:buChar char="o"/>
            </a:pPr>
            <a:r>
              <a:rPr lang="en-US" sz="2200" dirty="0" smtClean="0"/>
              <a:t>Nursing homes</a:t>
            </a:r>
          </a:p>
          <a:p>
            <a:pPr lvl="1">
              <a:buFont typeface="Courier New" charset="0"/>
              <a:buChar char="o"/>
            </a:pPr>
            <a:r>
              <a:rPr lang="en-US" sz="2200" dirty="0" smtClean="0"/>
              <a:t>Community</a:t>
            </a:r>
          </a:p>
          <a:p>
            <a:pPr>
              <a:buFont typeface="Courier New" charset="0"/>
              <a:buChar char="o"/>
            </a:pPr>
            <a:endParaRPr lang="en-US" sz="2400" b="1" dirty="0"/>
          </a:p>
          <a:p>
            <a:pPr>
              <a:buFont typeface="Courier New" charset="0"/>
              <a:buChar char="o"/>
            </a:pPr>
            <a:r>
              <a:rPr lang="en-US" sz="2400" b="1" dirty="0" smtClean="0"/>
              <a:t>Research with youth</a:t>
            </a:r>
          </a:p>
          <a:p>
            <a:pPr>
              <a:buFont typeface="Courier New" charset="0"/>
              <a:buChar char="o"/>
            </a:pPr>
            <a:endParaRPr lang="en-US" sz="2400" dirty="0"/>
          </a:p>
          <a:p>
            <a:pPr>
              <a:buFont typeface="Courier New" charset="0"/>
              <a:buChar char="o"/>
            </a:pPr>
            <a:endParaRPr lang="en-US" sz="12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15" y="6415777"/>
            <a:ext cx="1828800" cy="442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Content Placeholder 3" descr="Emmy and mom.JPG"/>
          <p:cNvPicPr>
            <a:picLocks noChangeAspect="1"/>
          </p:cNvPicPr>
          <p:nvPr/>
        </p:nvPicPr>
        <p:blipFill>
          <a:blip r:embed="rId4"/>
          <a:srcRect t="-33652" b="-33652"/>
          <a:stretch>
            <a:fillRect/>
          </a:stretch>
        </p:blipFill>
        <p:spPr>
          <a:xfrm>
            <a:off x="7297052" y="1360698"/>
            <a:ext cx="3477628" cy="478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130" y="0"/>
            <a:ext cx="10058400" cy="1450757"/>
          </a:xfrm>
        </p:spPr>
        <p:txBody>
          <a:bodyPr/>
          <a:lstStyle/>
          <a:p>
            <a:pPr algn="ctr"/>
            <a:r>
              <a:rPr lang="en-US" b="1" dirty="0" smtClean="0"/>
              <a:t>Thank you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594" y="1915888"/>
            <a:ext cx="7620000" cy="48006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800" b="1" dirty="0"/>
          </a:p>
          <a:p>
            <a:pPr>
              <a:buNone/>
            </a:pPr>
            <a:endParaRPr lang="en-US" sz="800" b="1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/>
              <a:t>	Melinda </a:t>
            </a:r>
            <a:r>
              <a:rPr lang="en-US" sz="1800" b="1" dirty="0"/>
              <a:t>Kavanaugh, PhD, </a:t>
            </a:r>
            <a:r>
              <a:rPr lang="en-US" sz="1800" b="1" dirty="0" smtClean="0"/>
              <a:t>MSW, LCSW</a:t>
            </a:r>
            <a:endParaRPr lang="en-US" sz="1800" b="1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	Helen Bader School of Social Welfare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	University of Wisconsin-Milwaukee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/>
              <a:t>	Milwaukee, WI  United States</a:t>
            </a:r>
          </a:p>
          <a:p>
            <a:pPr>
              <a:buNone/>
            </a:pPr>
            <a:endParaRPr lang="en-US" sz="800" dirty="0" smtClean="0"/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kavanaug@uwm.edu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en-US" sz="1800" dirty="0" smtClean="0"/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/>
              <a:t>Photographs used by permission by those participating in research projects under the direction of Dr. Kavanaugh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en-US" sz="1800" b="1" dirty="0"/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en-US" sz="1800" dirty="0" smtClean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286" y="1923144"/>
            <a:ext cx="2627085" cy="4198257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443" y="6429829"/>
            <a:ext cx="1412271" cy="388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15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57" y="261257"/>
            <a:ext cx="10894423" cy="866503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2" y="1337733"/>
            <a:ext cx="10659291" cy="4830839"/>
          </a:xfrm>
        </p:spPr>
        <p:txBody>
          <a:bodyPr>
            <a:normAutofit fontScale="70000" lnSpcReduction="20000"/>
          </a:bodyPr>
          <a:lstStyle/>
          <a:p>
            <a:r>
              <a:rPr lang="en-US" sz="1600" dirty="0" smtClean="0"/>
              <a:t>Bauman</a:t>
            </a:r>
            <a:r>
              <a:rPr lang="en-US" sz="1600" dirty="0"/>
              <a:t>, L., Foster, G., Johnson-Silver, L., Berman, R., Gamble, I., &amp; </a:t>
            </a:r>
            <a:r>
              <a:rPr lang="en-US" sz="1600" dirty="0" err="1"/>
              <a:t>Muchaneta</a:t>
            </a:r>
            <a:r>
              <a:rPr lang="en-US" sz="1600" dirty="0"/>
              <a:t>, L. (2006). Children caring for their ill parents with HIV/AIDS. </a:t>
            </a:r>
            <a:r>
              <a:rPr lang="en-US" sz="1600" i="1" dirty="0"/>
              <a:t>Vulnerable Children and Youth Studies, 1(</a:t>
            </a:r>
            <a:r>
              <a:rPr lang="en-US" sz="1600" dirty="0"/>
              <a:t>1), 56-70.  </a:t>
            </a:r>
          </a:p>
          <a:p>
            <a:r>
              <a:rPr lang="en-US" sz="1700" dirty="0"/>
              <a:t>Beach, D. (1997). Family Caregiving: Positive impact on adolescent relationships. </a:t>
            </a:r>
            <a:r>
              <a:rPr lang="en-US" sz="1700" i="1" dirty="0"/>
              <a:t>The Gerontologist, 37</a:t>
            </a:r>
            <a:r>
              <a:rPr lang="en-US" sz="1700" dirty="0"/>
              <a:t> (2), 233-238.</a:t>
            </a:r>
          </a:p>
          <a:p>
            <a:r>
              <a:rPr lang="en-US" sz="1800" dirty="0" smtClean="0"/>
              <a:t>Diaz</a:t>
            </a:r>
            <a:r>
              <a:rPr lang="en-US" sz="1800" dirty="0"/>
              <a:t>, N., </a:t>
            </a:r>
            <a:r>
              <a:rPr lang="en-US" sz="1800" dirty="0" err="1"/>
              <a:t>Siskowski</a:t>
            </a:r>
            <a:r>
              <a:rPr lang="en-US" sz="1800" dirty="0"/>
              <a:t>, C., &amp; Connors, L. (2007). Latino young caregivers in the United States: Who are they and what are the academic implications of this role? </a:t>
            </a:r>
            <a:r>
              <a:rPr lang="en-US" sz="1800" i="1" dirty="0"/>
              <a:t>Child Youth Care Forum, 36</a:t>
            </a:r>
            <a:r>
              <a:rPr lang="en-US" sz="1800" dirty="0"/>
              <a:t>, 131-140.</a:t>
            </a:r>
          </a:p>
          <a:p>
            <a:r>
              <a:rPr lang="en-US" sz="1800" dirty="0"/>
              <a:t>Forrest Keenan, K., </a:t>
            </a:r>
            <a:r>
              <a:rPr lang="en-US" sz="1800" dirty="0" err="1"/>
              <a:t>Miedzybrodzka</a:t>
            </a:r>
            <a:r>
              <a:rPr lang="en-US" sz="1800" dirty="0"/>
              <a:t>, Z., </a:t>
            </a:r>
            <a:r>
              <a:rPr lang="en-US" sz="1800" dirty="0" err="1"/>
              <a:t>Teijingen</a:t>
            </a:r>
            <a:r>
              <a:rPr lang="en-US" sz="1800" dirty="0"/>
              <a:t>, E., McKee, L., &amp; Simpson, S. (2007). Young people’s experiences growing up in a family affected by Huntington’s disease. </a:t>
            </a:r>
            <a:r>
              <a:rPr lang="en-US" sz="1800" i="1" dirty="0"/>
              <a:t>Clinical Genetics, 71</a:t>
            </a:r>
            <a:r>
              <a:rPr lang="en-US" sz="1800" dirty="0"/>
              <a:t>, 120-129.</a:t>
            </a:r>
          </a:p>
          <a:p>
            <a:r>
              <a:rPr lang="en-US" sz="1800" dirty="0"/>
              <a:t>Gates, M., &amp; Lackey, N. (1998). Youngsters caring for adults with cancer. </a:t>
            </a:r>
            <a:r>
              <a:rPr lang="en-US" sz="1800" i="1" dirty="0"/>
              <a:t>Image:</a:t>
            </a:r>
            <a:r>
              <a:rPr lang="en-US" sz="1800" dirty="0"/>
              <a:t> </a:t>
            </a:r>
            <a:r>
              <a:rPr lang="en-US" sz="1800" i="1" dirty="0"/>
              <a:t>Journal of Nursing Scholarship, 30</a:t>
            </a:r>
            <a:r>
              <a:rPr lang="en-US" sz="1800" dirty="0"/>
              <a:t>(1), 11-15.</a:t>
            </a:r>
          </a:p>
          <a:p>
            <a:r>
              <a:rPr lang="en-US" sz="1800" dirty="0" err="1"/>
              <a:t>Helder</a:t>
            </a:r>
            <a:r>
              <a:rPr lang="en-US" sz="1800" dirty="0"/>
              <a:t>, D., </a:t>
            </a:r>
            <a:r>
              <a:rPr lang="en-US" sz="1800" dirty="0" err="1"/>
              <a:t>Kaptien</a:t>
            </a:r>
            <a:r>
              <a:rPr lang="en-US" sz="1800" dirty="0"/>
              <a:t>, A., Van </a:t>
            </a:r>
            <a:r>
              <a:rPr lang="en-US" sz="1800" dirty="0" err="1"/>
              <a:t>Kempen</a:t>
            </a:r>
            <a:r>
              <a:rPr lang="en-US" sz="1800" dirty="0"/>
              <a:t>, G, </a:t>
            </a:r>
            <a:r>
              <a:rPr lang="en-US" sz="1800" dirty="0" err="1"/>
              <a:t>Weinman</a:t>
            </a:r>
            <a:r>
              <a:rPr lang="en-US" sz="1800" dirty="0"/>
              <a:t>, J., Van </a:t>
            </a:r>
            <a:r>
              <a:rPr lang="en-US" sz="1800" dirty="0" err="1"/>
              <a:t>Houwelingen</a:t>
            </a:r>
            <a:r>
              <a:rPr lang="en-US" sz="1800" dirty="0"/>
              <a:t>, J., &amp; </a:t>
            </a:r>
            <a:r>
              <a:rPr lang="en-US" sz="1800" dirty="0" err="1"/>
              <a:t>Roos</a:t>
            </a:r>
            <a:r>
              <a:rPr lang="en-US" sz="1800" dirty="0"/>
              <a:t>, R. (2002). Living with Huntington’s Disease: Illness perceptions, coping mechanisms and spouses quality of life. </a:t>
            </a:r>
            <a:r>
              <a:rPr lang="en-US" sz="1800" i="1" dirty="0"/>
              <a:t>International Journal of Behavioral Medicine, 9</a:t>
            </a:r>
            <a:r>
              <a:rPr lang="en-US" sz="1800" dirty="0"/>
              <a:t>(1), 37-52.</a:t>
            </a:r>
          </a:p>
          <a:p>
            <a:r>
              <a:rPr lang="en-US" sz="1800" dirty="0"/>
              <a:t>Hunt, G., Levine, C., &amp; </a:t>
            </a:r>
            <a:r>
              <a:rPr lang="en-US" sz="1800" dirty="0" err="1"/>
              <a:t>Naiditch</a:t>
            </a:r>
            <a:r>
              <a:rPr lang="en-US" sz="1800" dirty="0"/>
              <a:t>, L. (2005). </a:t>
            </a:r>
            <a:r>
              <a:rPr lang="en-US" sz="1800" i="1" dirty="0"/>
              <a:t>Young </a:t>
            </a:r>
            <a:r>
              <a:rPr lang="en-US" sz="1800" i="1" dirty="0" err="1"/>
              <a:t>carers</a:t>
            </a:r>
            <a:r>
              <a:rPr lang="en-US" sz="1800" i="1" dirty="0"/>
              <a:t> in the U.S.: Findings from a national survey.</a:t>
            </a:r>
            <a:r>
              <a:rPr lang="en-US" sz="1800" dirty="0"/>
              <a:t> Bethesda, MD: National Alliance on Family Caregiving [in collaboration with the United Hospital Fund].</a:t>
            </a:r>
          </a:p>
          <a:p>
            <a:r>
              <a:rPr lang="en-US" sz="1800" dirty="0"/>
              <a:t>Huntington’s Disease Society of America, (2009). </a:t>
            </a:r>
            <a:r>
              <a:rPr lang="en-US" sz="1800" i="1" dirty="0"/>
              <a:t>Huntington’s disease: A family guide.</a:t>
            </a:r>
            <a:r>
              <a:rPr lang="en-US" sz="1800" dirty="0"/>
              <a:t> New York City, NY: Huntington’s disease Society of America.</a:t>
            </a:r>
          </a:p>
          <a:p>
            <a:r>
              <a:rPr lang="en-US" sz="1800" dirty="0"/>
              <a:t>Jacobson, S., &amp; Wood. F. (2004). Contributions of children to the care of adults with diabetes. </a:t>
            </a:r>
            <a:r>
              <a:rPr lang="en-US" sz="1800" i="1" dirty="0"/>
              <a:t>The Diabetes Educator, 30</a:t>
            </a:r>
            <a:r>
              <a:rPr lang="en-US" sz="1800" dirty="0"/>
              <a:t>(5), 820-826.</a:t>
            </a:r>
          </a:p>
          <a:p>
            <a:r>
              <a:rPr lang="en-US" sz="1800" dirty="0"/>
              <a:t>Lackey, N., &amp; Gates, M. (2001). Adults’ recollections of their experiences as young caregivers of family members with chronic illnesses. </a:t>
            </a:r>
            <a:r>
              <a:rPr lang="en-US" sz="1800" i="1" dirty="0"/>
              <a:t>Journal of Advanced Nursing, 34</a:t>
            </a:r>
            <a:r>
              <a:rPr lang="en-US" sz="1800" dirty="0"/>
              <a:t>(3), </a:t>
            </a:r>
            <a:r>
              <a:rPr lang="en-US" sz="1800" dirty="0" smtClean="0"/>
              <a:t>320-328</a:t>
            </a:r>
          </a:p>
          <a:p>
            <a:r>
              <a:rPr lang="en-US" sz="1800" dirty="0"/>
              <a:t>Kavanaugh, MS. (2014). Children and adolescents providing care to a parent with Huntington’s disease: Disease symptoms, caregiving tasks and young </a:t>
            </a:r>
            <a:r>
              <a:rPr lang="en-US" sz="1800" dirty="0" err="1"/>
              <a:t>carer</a:t>
            </a:r>
            <a:r>
              <a:rPr lang="en-US" sz="1800" dirty="0"/>
              <a:t> well-being.  </a:t>
            </a:r>
            <a:r>
              <a:rPr lang="en-US" sz="1800" i="1" dirty="0"/>
              <a:t>Child and Youth Care Forum, 43</a:t>
            </a:r>
            <a:r>
              <a:rPr lang="en-US" sz="1800" dirty="0"/>
              <a:t>(6), 675-690.</a:t>
            </a:r>
          </a:p>
          <a:p>
            <a:r>
              <a:rPr lang="en-US" sz="1800" dirty="0"/>
              <a:t>Kavanaugh, MS., Noh, H., and </a:t>
            </a:r>
            <a:r>
              <a:rPr lang="en-US" sz="1800" dirty="0" err="1"/>
              <a:t>Studer</a:t>
            </a:r>
            <a:r>
              <a:rPr lang="en-US" sz="1800" dirty="0"/>
              <a:t>, L</a:t>
            </a:r>
            <a:r>
              <a:rPr lang="en-US" sz="1800" b="1" dirty="0"/>
              <a:t> </a:t>
            </a:r>
            <a:r>
              <a:rPr lang="en-US" sz="1800" dirty="0"/>
              <a:t>(2015).</a:t>
            </a:r>
            <a:r>
              <a:rPr lang="en-US" sz="1800" b="1" dirty="0"/>
              <a:t> </a:t>
            </a:r>
            <a:r>
              <a:rPr lang="en-US" sz="1800" dirty="0"/>
              <a:t>“It’d be nice if someone asked me how I was doing. Like, </a:t>
            </a:r>
            <a:r>
              <a:rPr lang="en-US" sz="1800" dirty="0" err="1"/>
              <a:t>‘cause</a:t>
            </a:r>
            <a:r>
              <a:rPr lang="en-US" sz="1800" dirty="0"/>
              <a:t> I will have an answer.” Exploring support needs of young </a:t>
            </a:r>
            <a:r>
              <a:rPr lang="en-US" sz="1800" dirty="0" err="1"/>
              <a:t>carers</a:t>
            </a:r>
            <a:r>
              <a:rPr lang="en-US" sz="1800" dirty="0"/>
              <a:t> of a parent with Huntington’s disease</a:t>
            </a:r>
            <a:r>
              <a:rPr lang="en-US" sz="1800" i="1" dirty="0"/>
              <a:t>. Vulnerable Children and Youth Studies</a:t>
            </a:r>
            <a:r>
              <a:rPr lang="en-US" sz="1800" dirty="0"/>
              <a:t>, </a:t>
            </a:r>
            <a:r>
              <a:rPr lang="en-US" sz="1800" i="1" dirty="0"/>
              <a:t>10</a:t>
            </a:r>
            <a:r>
              <a:rPr lang="en-US" sz="1800" dirty="0"/>
              <a:t>(1), 12-25 </a:t>
            </a:r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7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00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303" y="150125"/>
            <a:ext cx="10058400" cy="1450757"/>
          </a:xfrm>
        </p:spPr>
        <p:txBody>
          <a:bodyPr/>
          <a:lstStyle/>
          <a:p>
            <a:r>
              <a:rPr lang="en-US" b="1" dirty="0" smtClean="0"/>
              <a:t>Research Projects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1838668"/>
            <a:ext cx="2170875" cy="4023360"/>
          </a:xfrm>
          <a:ln>
            <a:solidFill>
              <a:schemeClr val="accent2"/>
            </a:solidFill>
          </a:ln>
        </p:spPr>
        <p:txBody>
          <a:bodyPr/>
          <a:lstStyle/>
          <a:p>
            <a:r>
              <a:rPr lang="en-US" b="1" dirty="0" smtClean="0"/>
              <a:t>Huntington’s disease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N = 40 youth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Ages 8-19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Parent with HD</a:t>
            </a:r>
          </a:p>
          <a:p>
            <a:endParaRPr lang="en-US" dirty="0"/>
          </a:p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6884" y="1845734"/>
            <a:ext cx="2209831" cy="4023360"/>
          </a:xfrm>
          <a:ln w="12700"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en-US" b="1" dirty="0" smtClean="0"/>
              <a:t>ALS</a:t>
            </a:r>
            <a:endParaRPr lang="en-US" sz="800" b="1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N = 57 youth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Ages 8-18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101 parents with ALS</a:t>
            </a:r>
          </a:p>
          <a:p>
            <a:endParaRPr lang="en-US" dirty="0" smtClean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9569436" y="1845734"/>
            <a:ext cx="2252449" cy="4023360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Dementia and Latino families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N= 200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71 identified as CG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Ages 9 – 14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21052" y="1845734"/>
            <a:ext cx="2210856" cy="4023360"/>
          </a:xfrm>
          <a:prstGeom prst="rect">
            <a:avLst/>
          </a:prstGeom>
          <a:ln w="12700">
            <a:solidFill>
              <a:schemeClr val="accent2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South Africa ALS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N = 20 youth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Ages 8-18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20 parents with ALS</a:t>
            </a:r>
          </a:p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370742" y="1845734"/>
            <a:ext cx="2059861" cy="4023360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HDYO Camp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N = 42 campers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Ages 15-23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39 identified as CG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/>
              <a:t>Family with HD</a:t>
            </a:r>
          </a:p>
          <a:p>
            <a:endParaRPr lang="en-US" dirty="0" smtClean="0"/>
          </a:p>
          <a:p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10" name="Content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66" y="3800538"/>
            <a:ext cx="1853211" cy="13927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747" y="3800538"/>
            <a:ext cx="2047465" cy="1535599"/>
          </a:xfrm>
          <a:prstGeom prst="rect">
            <a:avLst/>
          </a:prstGeom>
        </p:spPr>
      </p:pic>
      <p:pic>
        <p:nvPicPr>
          <p:cNvPr id="12" name="Content Placeholder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9618" y="32485380"/>
            <a:ext cx="5090026" cy="3458450"/>
          </a:xfrm>
          <a:prstGeom prst="rect">
            <a:avLst/>
          </a:prstGeom>
        </p:spPr>
      </p:pic>
      <p:pic>
        <p:nvPicPr>
          <p:cNvPr id="13" name="Content Placeholder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2018" y="32637780"/>
            <a:ext cx="5090026" cy="3458450"/>
          </a:xfrm>
          <a:prstGeom prst="rect">
            <a:avLst/>
          </a:prstGeom>
        </p:spPr>
      </p:pic>
      <p:pic>
        <p:nvPicPr>
          <p:cNvPr id="14" name="Content Placeholder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4418" y="32790180"/>
            <a:ext cx="5090026" cy="34584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846273" y="3441996"/>
            <a:ext cx="1589025" cy="2056385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9703" y="6401164"/>
            <a:ext cx="1555978" cy="456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82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910" y="0"/>
            <a:ext cx="11138262" cy="1450757"/>
          </a:xfrm>
        </p:spPr>
        <p:txBody>
          <a:bodyPr>
            <a:normAutofit/>
          </a:bodyPr>
          <a:lstStyle/>
          <a:p>
            <a:pPr algn="ctr"/>
            <a:r>
              <a:rPr lang="en-US" sz="6000" b="1" i="1" dirty="0" smtClean="0"/>
              <a:t>“Thank you for asking”</a:t>
            </a:r>
            <a:endParaRPr lang="en-US" sz="6000" b="1" i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03054" y="2635764"/>
            <a:ext cx="11501118" cy="443846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Hear the voices of youth to develop support and programs</a:t>
            </a:r>
            <a:endParaRPr lang="en-US" sz="4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513" y="6444645"/>
            <a:ext cx="1756229" cy="413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24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160721" y="2183142"/>
            <a:ext cx="10174936" cy="3685952"/>
          </a:xfrm>
        </p:spPr>
        <p:txBody>
          <a:bodyPr/>
          <a:lstStyle/>
          <a:p>
            <a:pPr>
              <a:buNone/>
            </a:pPr>
            <a:r>
              <a:rPr lang="en-US" sz="4000" b="1" i="1" dirty="0" smtClean="0"/>
              <a:t>“if someone says, “How’s your mom doing,” I’ll say, “Oh, she’s doing all right.” But maybe it’d be nice if someone asked me how I was doing. Like, ‘cause I will have an answer.”</a:t>
            </a:r>
            <a:r>
              <a:rPr lang="en-US" sz="3200" b="1" i="1" dirty="0" smtClean="0"/>
              <a:t>				</a:t>
            </a:r>
          </a:p>
          <a:p>
            <a:pPr>
              <a:buNone/>
            </a:pPr>
            <a:r>
              <a:rPr lang="en-US" sz="3200" b="1" i="1" dirty="0"/>
              <a:t>	</a:t>
            </a:r>
            <a:r>
              <a:rPr lang="en-US" sz="3200" b="1" i="1" dirty="0" smtClean="0"/>
              <a:t>					</a:t>
            </a:r>
            <a:r>
              <a:rPr lang="en-US" sz="1600" dirty="0" smtClean="0"/>
              <a:t> - Female, mother with Huntington’s disease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72668" y="315043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488" y="6415315"/>
            <a:ext cx="1732684" cy="44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29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940" y="2677733"/>
            <a:ext cx="10390758" cy="1285966"/>
          </a:xfrm>
        </p:spPr>
        <p:txBody>
          <a:bodyPr>
            <a:noAutofit/>
          </a:bodyPr>
          <a:lstStyle/>
          <a:p>
            <a:r>
              <a:rPr lang="en-US" sz="5000" b="1" dirty="0" smtClean="0"/>
              <a:t>Being a child or youth</a:t>
            </a:r>
            <a:br>
              <a:rPr lang="en-US" sz="5000" b="1" dirty="0" smtClean="0"/>
            </a:br>
            <a:r>
              <a:rPr lang="en-US" sz="5000" b="1" dirty="0" smtClean="0"/>
              <a:t> in a family with HD</a:t>
            </a:r>
            <a:endParaRPr lang="en-US" sz="50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157" y="6413891"/>
            <a:ext cx="1661892" cy="44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8817006"/>
              </p:ext>
            </p:extLst>
          </p:nvPr>
        </p:nvGraphicFramePr>
        <p:xfrm>
          <a:off x="3320717" y="144379"/>
          <a:ext cx="9871242" cy="582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0102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849" y="-260335"/>
            <a:ext cx="11192119" cy="1540042"/>
          </a:xfrm>
        </p:spPr>
        <p:txBody>
          <a:bodyPr>
            <a:normAutofit/>
          </a:bodyPr>
          <a:lstStyle/>
          <a:p>
            <a:r>
              <a:rPr lang="en-US" b="1" dirty="0" smtClean="0"/>
              <a:t>What do youth say they need? </a:t>
            </a:r>
            <a:r>
              <a:rPr lang="en-US" sz="1400" b="1" dirty="0" smtClean="0"/>
              <a:t>(Kavanaugh, Noh and </a:t>
            </a:r>
            <a:r>
              <a:rPr lang="en-US" sz="1400" b="1" dirty="0" err="1" smtClean="0"/>
              <a:t>Studer</a:t>
            </a:r>
            <a:r>
              <a:rPr lang="en-US" sz="1400" b="1" dirty="0" smtClean="0"/>
              <a:t>, 2015) </a:t>
            </a:r>
            <a:endParaRPr lang="en-US" sz="14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6743" y="6444567"/>
            <a:ext cx="1634570" cy="41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98754204"/>
              </p:ext>
            </p:extLst>
          </p:nvPr>
        </p:nvGraphicFramePr>
        <p:xfrm>
          <a:off x="2901698" y="1612231"/>
          <a:ext cx="6011404" cy="4523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116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Friends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2242" y="2132338"/>
            <a:ext cx="4937760" cy="1146848"/>
          </a:xfrm>
        </p:spPr>
        <p:txBody>
          <a:bodyPr>
            <a:noAutofit/>
          </a:bodyPr>
          <a:lstStyle/>
          <a:p>
            <a:r>
              <a:rPr lang="en-US" sz="2400" i="1" dirty="0" smtClean="0"/>
              <a:t>“I </a:t>
            </a:r>
            <a:r>
              <a:rPr lang="en-US" sz="2400" i="1" dirty="0"/>
              <a:t>kind of need a friend who supports me more with it because a lot of my best friends just don’t get it and that’s </a:t>
            </a:r>
            <a:r>
              <a:rPr lang="en-US" sz="2400" i="1" dirty="0" smtClean="0"/>
              <a:t>hard”</a:t>
            </a:r>
            <a:endParaRPr lang="en-US" sz="2400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3193244"/>
            <a:ext cx="4937760" cy="1624829"/>
          </a:xfrm>
        </p:spPr>
        <p:txBody>
          <a:bodyPr>
            <a:normAutofit fontScale="92500"/>
          </a:bodyPr>
          <a:lstStyle/>
          <a:p>
            <a:pPr lvl="0"/>
            <a:r>
              <a:rPr lang="en-US" sz="3200" i="1" dirty="0" smtClean="0"/>
              <a:t>”I </a:t>
            </a:r>
            <a:r>
              <a:rPr lang="en-US" sz="3200" i="1" dirty="0"/>
              <a:t>guess just be </a:t>
            </a:r>
            <a:r>
              <a:rPr lang="en-US" sz="3200" b="1" i="1" dirty="0"/>
              <a:t>more understanding </a:t>
            </a:r>
            <a:r>
              <a:rPr lang="en-US" sz="3200" i="1" dirty="0"/>
              <a:t>because a lot of people don’t understand </a:t>
            </a:r>
            <a:r>
              <a:rPr lang="en-US" sz="3200" i="1" dirty="0" smtClean="0"/>
              <a:t>it</a:t>
            </a:r>
            <a:r>
              <a:rPr lang="is-IS" sz="3200" i="1" dirty="0" smtClean="0"/>
              <a:t>…...”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9600" y="26136600"/>
            <a:ext cx="6400800" cy="4267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0" y="26289000"/>
            <a:ext cx="6400800" cy="426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3545" y="4005659"/>
            <a:ext cx="2795154" cy="186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3388" y="-241608"/>
            <a:ext cx="10058400" cy="1450757"/>
          </a:xfrm>
        </p:spPr>
        <p:txBody>
          <a:bodyPr/>
          <a:lstStyle/>
          <a:p>
            <a:r>
              <a:rPr lang="en-US" b="1" dirty="0" smtClean="0"/>
              <a:t>Information about HD</a:t>
            </a:r>
            <a:endParaRPr lang="en-US" b="1" dirty="0"/>
          </a:p>
        </p:txBody>
      </p:sp>
      <p:pic>
        <p:nvPicPr>
          <p:cNvPr id="5" name="Content Placeholder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9618" y="32485380"/>
            <a:ext cx="5090026" cy="345845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499" y="6429223"/>
            <a:ext cx="1594361" cy="42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6096000" y="2260752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 smtClean="0">
                <a:latin typeface="Calibri" charset="0"/>
                <a:ea typeface="Calibri" charset="0"/>
                <a:cs typeface="Times New Roman" charset="0"/>
              </a:rPr>
              <a:t>“I </a:t>
            </a:r>
            <a:r>
              <a:rPr lang="en-US" sz="2800" b="1" i="1" dirty="0">
                <a:latin typeface="Calibri" charset="0"/>
                <a:ea typeface="Calibri" charset="0"/>
                <a:cs typeface="Times New Roman" charset="0"/>
              </a:rPr>
              <a:t>guess, just like, more information, like, as, like, things start to progress I don’t really know what, like, if I’m </a:t>
            </a:r>
            <a:r>
              <a:rPr lang="en-US" sz="2800" b="1" i="1" dirty="0" err="1">
                <a:latin typeface="Calibri" charset="0"/>
                <a:ea typeface="Calibri" charset="0"/>
                <a:cs typeface="Times New Roman" charset="0"/>
              </a:rPr>
              <a:t>gonna</a:t>
            </a:r>
            <a:r>
              <a:rPr lang="en-US" sz="2800" b="1" i="1" dirty="0">
                <a:latin typeface="Calibri" charset="0"/>
                <a:ea typeface="Calibri" charset="0"/>
                <a:cs typeface="Times New Roman" charset="0"/>
              </a:rPr>
              <a:t> know what to </a:t>
            </a:r>
            <a:r>
              <a:rPr lang="en-US" sz="2800" b="1" i="1" dirty="0" smtClean="0">
                <a:latin typeface="Calibri" charset="0"/>
                <a:ea typeface="Calibri" charset="0"/>
                <a:cs typeface="Times New Roman" charset="0"/>
              </a:rPr>
              <a:t>do”</a:t>
            </a:r>
            <a:endParaRPr lang="en-US" sz="2800" b="1" i="1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088444072"/>
              </p:ext>
            </p:extLst>
          </p:nvPr>
        </p:nvGraphicFramePr>
        <p:xfrm>
          <a:off x="-1397001" y="45935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2254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2878</TotalTime>
  <Words>1332</Words>
  <Application>Microsoft Macintosh PowerPoint</Application>
  <PresentationFormat>Widescreen</PresentationFormat>
  <Paragraphs>206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Bangla MN</vt:lpstr>
      <vt:lpstr>Calibri</vt:lpstr>
      <vt:lpstr>Calibri Light</vt:lpstr>
      <vt:lpstr>Chalkboard</vt:lpstr>
      <vt:lpstr>Charter Roman</vt:lpstr>
      <vt:lpstr>Courier New</vt:lpstr>
      <vt:lpstr>Impact</vt:lpstr>
      <vt:lpstr>Times New Roman</vt:lpstr>
      <vt:lpstr>Wingdings</vt:lpstr>
      <vt:lpstr>Retrospect</vt:lpstr>
      <vt:lpstr>Living in a family with Huntington’s disease: Views from children and youth  European Conference on Huntington’s disease Sofia, Bulgaria September 22, 2017</vt:lpstr>
      <vt:lpstr> Why I focus on youth in families with HD</vt:lpstr>
      <vt:lpstr>Research Projects</vt:lpstr>
      <vt:lpstr>“Thank you for asking”</vt:lpstr>
      <vt:lpstr>PowerPoint Presentation</vt:lpstr>
      <vt:lpstr>Being a child or youth  in a family with HD</vt:lpstr>
      <vt:lpstr>What do youth say they need? (Kavanaugh, Noh and Studer, 2015) </vt:lpstr>
      <vt:lpstr>Friends </vt:lpstr>
      <vt:lpstr>Information about HD</vt:lpstr>
      <vt:lpstr>Support</vt:lpstr>
      <vt:lpstr>Help being a caregiver</vt:lpstr>
      <vt:lpstr> Youth Caregiving experiences (Kavanaugh, 2014)   </vt:lpstr>
      <vt:lpstr>Young caregiver life balance</vt:lpstr>
      <vt:lpstr>Developing  support interventions</vt:lpstr>
      <vt:lpstr>Youth Respite camp (Kavanaugh et al 2017)</vt:lpstr>
      <vt:lpstr>Camp outcomes (Kavanaugh et al, 2017)  </vt:lpstr>
      <vt:lpstr>Huntington’s Disease education </vt:lpstr>
      <vt:lpstr>Caregiving guidance and support</vt:lpstr>
      <vt:lpstr>Takeaways and next steps</vt:lpstr>
      <vt:lpstr>Thank you</vt:lpstr>
      <vt:lpstr>References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Melinda S Kavanaugh</dc:creator>
  <cp:lastModifiedBy>Microsoft Office User</cp:lastModifiedBy>
  <cp:revision>264</cp:revision>
  <cp:lastPrinted>2017-05-17T00:38:44Z</cp:lastPrinted>
  <dcterms:created xsi:type="dcterms:W3CDTF">2017-04-10T23:48:03Z</dcterms:created>
  <dcterms:modified xsi:type="dcterms:W3CDTF">2017-10-17T13:28:01Z</dcterms:modified>
</cp:coreProperties>
</file>