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
        <a:srgbClr val="A29A85"/>
      </a:buClr>
      <a:buSzTx/>
      <a:buFontTx/>
      <a:buNone/>
      <a:tabLst/>
      <a:defRPr kumimoji="0" sz="4200" b="0" i="0" u="none" strike="noStrike" cap="none" spc="0" normalizeH="0" baseline="0">
        <a:ln>
          <a:noFill/>
        </a:ln>
        <a:solidFill>
          <a:srgbClr val="515151"/>
        </a:solidFill>
        <a:effectLst/>
        <a:uFillTx/>
        <a:latin typeface="+mn-lt"/>
        <a:ea typeface="+mn-ea"/>
        <a:cs typeface="+mn-cs"/>
        <a:sym typeface="Cochin"/>
      </a:defRPr>
    </a:lvl1pPr>
    <a:lvl2pPr marL="0" marR="0" indent="0" algn="ctr" defTabSz="584200" rtl="0" fontAlgn="auto" latinLnBrk="0" hangingPunct="0">
      <a:lnSpc>
        <a:spcPct val="100000"/>
      </a:lnSpc>
      <a:spcBef>
        <a:spcPts val="0"/>
      </a:spcBef>
      <a:spcAft>
        <a:spcPts val="0"/>
      </a:spcAft>
      <a:buClr>
        <a:srgbClr val="A29A85"/>
      </a:buClr>
      <a:buSzTx/>
      <a:buFontTx/>
      <a:buNone/>
      <a:tabLst/>
      <a:defRPr kumimoji="0" sz="4200" b="0" i="0" u="none" strike="noStrike" cap="none" spc="0" normalizeH="0" baseline="0">
        <a:ln>
          <a:noFill/>
        </a:ln>
        <a:solidFill>
          <a:srgbClr val="515151"/>
        </a:solidFill>
        <a:effectLst/>
        <a:uFillTx/>
        <a:latin typeface="+mn-lt"/>
        <a:ea typeface="+mn-ea"/>
        <a:cs typeface="+mn-cs"/>
        <a:sym typeface="Cochin"/>
      </a:defRPr>
    </a:lvl2pPr>
    <a:lvl3pPr marL="0" marR="0" indent="0" algn="ctr" defTabSz="584200" rtl="0" fontAlgn="auto" latinLnBrk="0" hangingPunct="0">
      <a:lnSpc>
        <a:spcPct val="100000"/>
      </a:lnSpc>
      <a:spcBef>
        <a:spcPts val="0"/>
      </a:spcBef>
      <a:spcAft>
        <a:spcPts val="0"/>
      </a:spcAft>
      <a:buClr>
        <a:srgbClr val="A29A85"/>
      </a:buClr>
      <a:buSzTx/>
      <a:buFontTx/>
      <a:buNone/>
      <a:tabLst/>
      <a:defRPr kumimoji="0" sz="4200" b="0" i="0" u="none" strike="noStrike" cap="none" spc="0" normalizeH="0" baseline="0">
        <a:ln>
          <a:noFill/>
        </a:ln>
        <a:solidFill>
          <a:srgbClr val="515151"/>
        </a:solidFill>
        <a:effectLst/>
        <a:uFillTx/>
        <a:latin typeface="+mn-lt"/>
        <a:ea typeface="+mn-ea"/>
        <a:cs typeface="+mn-cs"/>
        <a:sym typeface="Cochin"/>
      </a:defRPr>
    </a:lvl3pPr>
    <a:lvl4pPr marL="0" marR="0" indent="0" algn="ctr" defTabSz="584200" rtl="0" fontAlgn="auto" latinLnBrk="0" hangingPunct="0">
      <a:lnSpc>
        <a:spcPct val="100000"/>
      </a:lnSpc>
      <a:spcBef>
        <a:spcPts val="0"/>
      </a:spcBef>
      <a:spcAft>
        <a:spcPts val="0"/>
      </a:spcAft>
      <a:buClr>
        <a:srgbClr val="A29A85"/>
      </a:buClr>
      <a:buSzTx/>
      <a:buFontTx/>
      <a:buNone/>
      <a:tabLst/>
      <a:defRPr kumimoji="0" sz="4200" b="0" i="0" u="none" strike="noStrike" cap="none" spc="0" normalizeH="0" baseline="0">
        <a:ln>
          <a:noFill/>
        </a:ln>
        <a:solidFill>
          <a:srgbClr val="515151"/>
        </a:solidFill>
        <a:effectLst/>
        <a:uFillTx/>
        <a:latin typeface="+mn-lt"/>
        <a:ea typeface="+mn-ea"/>
        <a:cs typeface="+mn-cs"/>
        <a:sym typeface="Cochin"/>
      </a:defRPr>
    </a:lvl4pPr>
    <a:lvl5pPr marL="0" marR="0" indent="0" algn="ctr" defTabSz="584200" rtl="0" fontAlgn="auto" latinLnBrk="0" hangingPunct="0">
      <a:lnSpc>
        <a:spcPct val="100000"/>
      </a:lnSpc>
      <a:spcBef>
        <a:spcPts val="0"/>
      </a:spcBef>
      <a:spcAft>
        <a:spcPts val="0"/>
      </a:spcAft>
      <a:buClr>
        <a:srgbClr val="A29A85"/>
      </a:buClr>
      <a:buSzTx/>
      <a:buFontTx/>
      <a:buNone/>
      <a:tabLst/>
      <a:defRPr kumimoji="0" sz="4200" b="0" i="0" u="none" strike="noStrike" cap="none" spc="0" normalizeH="0" baseline="0">
        <a:ln>
          <a:noFill/>
        </a:ln>
        <a:solidFill>
          <a:srgbClr val="515151"/>
        </a:solidFill>
        <a:effectLst/>
        <a:uFillTx/>
        <a:latin typeface="+mn-lt"/>
        <a:ea typeface="+mn-ea"/>
        <a:cs typeface="+mn-cs"/>
        <a:sym typeface="Cochin"/>
      </a:defRPr>
    </a:lvl5pPr>
    <a:lvl6pPr marL="0" marR="0" indent="0" algn="ctr" defTabSz="584200" rtl="0" fontAlgn="auto" latinLnBrk="0" hangingPunct="0">
      <a:lnSpc>
        <a:spcPct val="100000"/>
      </a:lnSpc>
      <a:spcBef>
        <a:spcPts val="0"/>
      </a:spcBef>
      <a:spcAft>
        <a:spcPts val="0"/>
      </a:spcAft>
      <a:buClr>
        <a:srgbClr val="A29A85"/>
      </a:buClr>
      <a:buSzTx/>
      <a:buFontTx/>
      <a:buNone/>
      <a:tabLst/>
      <a:defRPr kumimoji="0" sz="4200" b="0" i="0" u="none" strike="noStrike" cap="none" spc="0" normalizeH="0" baseline="0">
        <a:ln>
          <a:noFill/>
        </a:ln>
        <a:solidFill>
          <a:srgbClr val="515151"/>
        </a:solidFill>
        <a:effectLst/>
        <a:uFillTx/>
        <a:latin typeface="+mn-lt"/>
        <a:ea typeface="+mn-ea"/>
        <a:cs typeface="+mn-cs"/>
        <a:sym typeface="Cochin"/>
      </a:defRPr>
    </a:lvl6pPr>
    <a:lvl7pPr marL="0" marR="0" indent="0" algn="ctr" defTabSz="584200" rtl="0" fontAlgn="auto" latinLnBrk="0" hangingPunct="0">
      <a:lnSpc>
        <a:spcPct val="100000"/>
      </a:lnSpc>
      <a:spcBef>
        <a:spcPts val="0"/>
      </a:spcBef>
      <a:spcAft>
        <a:spcPts val="0"/>
      </a:spcAft>
      <a:buClr>
        <a:srgbClr val="A29A85"/>
      </a:buClr>
      <a:buSzTx/>
      <a:buFontTx/>
      <a:buNone/>
      <a:tabLst/>
      <a:defRPr kumimoji="0" sz="4200" b="0" i="0" u="none" strike="noStrike" cap="none" spc="0" normalizeH="0" baseline="0">
        <a:ln>
          <a:noFill/>
        </a:ln>
        <a:solidFill>
          <a:srgbClr val="515151"/>
        </a:solidFill>
        <a:effectLst/>
        <a:uFillTx/>
        <a:latin typeface="+mn-lt"/>
        <a:ea typeface="+mn-ea"/>
        <a:cs typeface="+mn-cs"/>
        <a:sym typeface="Cochin"/>
      </a:defRPr>
    </a:lvl7pPr>
    <a:lvl8pPr marL="0" marR="0" indent="0" algn="ctr" defTabSz="584200" rtl="0" fontAlgn="auto" latinLnBrk="0" hangingPunct="0">
      <a:lnSpc>
        <a:spcPct val="100000"/>
      </a:lnSpc>
      <a:spcBef>
        <a:spcPts val="0"/>
      </a:spcBef>
      <a:spcAft>
        <a:spcPts val="0"/>
      </a:spcAft>
      <a:buClr>
        <a:srgbClr val="A29A85"/>
      </a:buClr>
      <a:buSzTx/>
      <a:buFontTx/>
      <a:buNone/>
      <a:tabLst/>
      <a:defRPr kumimoji="0" sz="4200" b="0" i="0" u="none" strike="noStrike" cap="none" spc="0" normalizeH="0" baseline="0">
        <a:ln>
          <a:noFill/>
        </a:ln>
        <a:solidFill>
          <a:srgbClr val="515151"/>
        </a:solidFill>
        <a:effectLst/>
        <a:uFillTx/>
        <a:latin typeface="+mn-lt"/>
        <a:ea typeface="+mn-ea"/>
        <a:cs typeface="+mn-cs"/>
        <a:sym typeface="Cochin"/>
      </a:defRPr>
    </a:lvl8pPr>
    <a:lvl9pPr marL="0" marR="0" indent="0" algn="ctr" defTabSz="584200" rtl="0" fontAlgn="auto" latinLnBrk="0" hangingPunct="0">
      <a:lnSpc>
        <a:spcPct val="100000"/>
      </a:lnSpc>
      <a:spcBef>
        <a:spcPts val="0"/>
      </a:spcBef>
      <a:spcAft>
        <a:spcPts val="0"/>
      </a:spcAft>
      <a:buClr>
        <a:srgbClr val="A29A85"/>
      </a:buClr>
      <a:buSzTx/>
      <a:buFontTx/>
      <a:buNone/>
      <a:tabLst/>
      <a:defRPr kumimoji="0" sz="4200" b="0" i="0" u="none" strike="noStrike" cap="none" spc="0" normalizeH="0" baseline="0">
        <a:ln>
          <a:noFill/>
        </a:ln>
        <a:solidFill>
          <a:srgbClr val="515151"/>
        </a:solidFill>
        <a:effectLst/>
        <a:uFillTx/>
        <a:latin typeface="+mn-lt"/>
        <a:ea typeface="+mn-ea"/>
        <a:cs typeface="+mn-cs"/>
        <a:sym typeface="Cochin"/>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3D3E3F">
            <a:alpha val="90000"/>
          </a:srgbClr>
        </a:fontRef>
        <a:srgbClr val="3D3E3F">
          <a:alpha val="90000"/>
        </a:srgbClr>
      </a:tcTxStyle>
      <a:tcStyle>
        <a:tcBdr>
          <a:left>
            <a:ln w="12700" cap="flat">
              <a:noFill/>
              <a:miter lim="400000"/>
            </a:ln>
          </a:left>
          <a:right>
            <a:ln w="12700" cap="flat">
              <a:noFill/>
              <a:miter lim="400000"/>
            </a:ln>
          </a:right>
          <a:top>
            <a:ln w="12700" cap="flat">
              <a:solidFill>
                <a:srgbClr val="53585F"/>
              </a:solidFill>
              <a:prstDash val="solid"/>
              <a:miter lim="400000"/>
            </a:ln>
          </a:top>
          <a:bottom>
            <a:ln w="12700" cap="flat">
              <a:solidFill>
                <a:srgbClr val="53585F"/>
              </a:solidFill>
              <a:prstDash val="solid"/>
              <a:miter lim="400000"/>
            </a:ln>
          </a:bottom>
          <a:insideH>
            <a:ln w="12700" cap="flat">
              <a:solidFill>
                <a:srgbClr val="53585F"/>
              </a:solidFill>
              <a:prstDash val="solid"/>
              <a:miter lim="400000"/>
            </a:ln>
          </a:insideH>
          <a:insideV>
            <a:ln w="12700" cap="flat">
              <a:noFill/>
              <a:miter lim="400000"/>
            </a:ln>
          </a:insideV>
        </a:tcBdr>
        <a:fill>
          <a:noFill/>
        </a:fill>
      </a:tcStyle>
    </a:wholeTbl>
    <a:band2H>
      <a:tcTxStyle/>
      <a:tcStyle>
        <a:tcBdr/>
        <a:fill>
          <a:solidFill>
            <a:srgbClr val="C7C7C7">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DCDEE0"/>
              </a:solidFill>
              <a:prstDash val="solid"/>
              <a:miter lim="400000"/>
            </a:ln>
          </a:top>
          <a:bottom>
            <a:ln w="12700" cap="flat">
              <a:solidFill>
                <a:srgbClr val="DCDEE0"/>
              </a:solidFill>
              <a:prstDash val="solid"/>
              <a:miter lim="400000"/>
            </a:ln>
          </a:bottom>
          <a:insideH>
            <a:ln w="12700" cap="flat">
              <a:solidFill>
                <a:srgbClr val="DCDEE0"/>
              </a:solidFill>
              <a:prstDash val="solid"/>
              <a:miter lim="400000"/>
            </a:ln>
          </a:insideH>
          <a:insideV>
            <a:ln w="12700" cap="flat">
              <a:noFill/>
              <a:miter lim="400000"/>
            </a:ln>
          </a:insideV>
        </a:tcBdr>
        <a:fill>
          <a:noFill/>
        </a:fill>
      </a:tcStyle>
    </a:firstCol>
    <a:lastRow>
      <a:tcTxStyle b="off" i="off">
        <a:fontRef idx="minor">
          <a:srgbClr val="3D3E3F">
            <a:alpha val="90000"/>
          </a:srgbClr>
        </a:fontRef>
        <a:srgbClr val="3D3E3F">
          <a:alpha val="90000"/>
        </a:srgbClr>
      </a:tcTxStyle>
      <a:tcStyle>
        <a:tcBdr>
          <a:left>
            <a:ln w="12700" cap="flat">
              <a:noFill/>
              <a:miter lim="400000"/>
            </a:ln>
          </a:left>
          <a:right>
            <a:ln w="12700" cap="flat">
              <a:noFill/>
              <a:miter lim="400000"/>
            </a:ln>
          </a:right>
          <a:top>
            <a:ln w="25400" cap="flat">
              <a:solidFill>
                <a:srgbClr val="53585F"/>
              </a:solidFill>
              <a:prstDash val="solid"/>
              <a:miter lim="400000"/>
            </a:ln>
          </a:top>
          <a:bottom>
            <a:ln w="12700" cap="flat">
              <a:noFill/>
              <a:miter lim="400000"/>
            </a:ln>
          </a:bottom>
          <a:insideH>
            <a:ln w="12700" cap="flat">
              <a:solidFill>
                <a:srgbClr val="53585F"/>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53585F"/>
              </a:solidFill>
              <a:prstDash val="solid"/>
              <a:miter lim="400000"/>
            </a:ln>
          </a:bottom>
          <a:insideH>
            <a:ln w="12700" cap="flat">
              <a:solidFill>
                <a:srgbClr val="DCDEE0"/>
              </a:solidFill>
              <a:prstDash val="solid"/>
              <a:miter lim="400000"/>
            </a:ln>
          </a:insideH>
          <a:insideV>
            <a:ln w="12700" cap="flat">
              <a:noFill/>
              <a:miter lim="400000"/>
            </a:ln>
          </a:insideV>
        </a:tcBdr>
        <a:fill>
          <a:noFill/>
        </a:fill>
      </a:tcStyle>
    </a:firstRow>
  </a:tblStyle>
  <a:tblStyle styleId="{C7B018BB-80A7-4F77-B60F-C8B233D01FF8}" styleName="">
    <a:tblBg/>
    <a:wholeTbl>
      <a:tcTxStyle b="off" i="off">
        <a:fontRef idx="minor">
          <a:srgbClr val="3D3E3F">
            <a:alpha val="90000"/>
          </a:srgbClr>
        </a:fontRef>
        <a:srgbClr val="3D3E3F">
          <a:alpha val="90000"/>
        </a:srgbClr>
      </a:tcTxStyle>
      <a:tcStyle>
        <a:tcBdr>
          <a:left>
            <a:ln w="12700" cap="flat">
              <a:noFill/>
              <a:miter lim="400000"/>
            </a:ln>
          </a:left>
          <a:right>
            <a:ln w="12700" cap="flat">
              <a:noFill/>
              <a:miter lim="400000"/>
            </a:ln>
          </a:right>
          <a:top>
            <a:ln w="12700" cap="flat">
              <a:solidFill>
                <a:srgbClr val="A2A1A6"/>
              </a:solidFill>
              <a:prstDash val="solid"/>
              <a:miter lim="400000"/>
            </a:ln>
          </a:top>
          <a:bottom>
            <a:ln w="12700" cap="flat">
              <a:solidFill>
                <a:srgbClr val="A2A1A6"/>
              </a:solidFill>
              <a:prstDash val="solid"/>
              <a:miter lim="400000"/>
            </a:ln>
          </a:bottom>
          <a:insideH>
            <a:ln w="12700" cap="flat">
              <a:solidFill>
                <a:srgbClr val="A2A1A6"/>
              </a:solidFill>
              <a:prstDash val="solid"/>
              <a:miter lim="400000"/>
            </a:ln>
          </a:insideH>
          <a:insideV>
            <a:ln w="12700" cap="flat">
              <a:noFill/>
              <a:miter lim="400000"/>
            </a:ln>
          </a:insideV>
        </a:tcBdr>
        <a:fill>
          <a:noFill/>
        </a:fill>
      </a:tcStyle>
    </a:wholeTbl>
    <a:band2H>
      <a:tcTxStyle/>
      <a:tcStyle>
        <a:tcBdr/>
        <a:fill>
          <a:solidFill>
            <a:srgbClr val="C7C7C7">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818181"/>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 styleId="{EEE7283C-3CF3-47DC-8721-378D4A62B228}" styleName="">
    <a:tblBg/>
    <a:wholeTbl>
      <a:tcTxStyle b="off" i="off">
        <a:fontRef idx="minor">
          <a:srgbClr val="3D3E3F">
            <a:alpha val="90000"/>
          </a:srgbClr>
        </a:fontRef>
        <a:srgbClr val="3D3E3F">
          <a:alpha val="90000"/>
        </a:srgbClr>
      </a:tcTxStyle>
      <a:tcStyle>
        <a:tcBdr>
          <a:left>
            <a:ln w="12700" cap="flat">
              <a:noFill/>
              <a:miter lim="400000"/>
            </a:ln>
          </a:left>
          <a:right>
            <a:ln w="12700" cap="flat">
              <a:noFill/>
              <a:miter lim="400000"/>
            </a:ln>
          </a:right>
          <a:top>
            <a:ln w="25400" cap="rnd">
              <a:solidFill>
                <a:schemeClr val="accent1">
                  <a:satOff val="8779"/>
                  <a:lumOff val="16332"/>
                </a:schemeClr>
              </a:solidFill>
              <a:custDash>
                <a:ds d="100000" sp="200000"/>
              </a:custDash>
              <a:miter lim="400000"/>
            </a:ln>
          </a:top>
          <a:bottom>
            <a:ln w="25400" cap="rnd">
              <a:solidFill>
                <a:schemeClr val="accent1">
                  <a:satOff val="8779"/>
                  <a:lumOff val="16332"/>
                </a:schemeClr>
              </a:solidFill>
              <a:custDash>
                <a:ds d="100000" sp="200000"/>
              </a:custDash>
              <a:miter lim="400000"/>
            </a:ln>
          </a:bottom>
          <a:insideH>
            <a:ln w="25400" cap="rnd">
              <a:solidFill>
                <a:schemeClr val="accent1">
                  <a:satOff val="8779"/>
                  <a:lumOff val="16332"/>
                </a:schemeClr>
              </a:solidFill>
              <a:custDash>
                <a:ds d="100000" sp="200000"/>
              </a:custDash>
              <a:miter lim="400000"/>
            </a:ln>
          </a:insideH>
          <a:insideV>
            <a:ln w="12700" cap="flat">
              <a:noFill/>
              <a:miter lim="400000"/>
            </a:ln>
          </a:insideV>
        </a:tcBdr>
        <a:fill>
          <a:noFill/>
        </a:fill>
      </a:tcStyle>
    </a:wholeTbl>
    <a:band2H>
      <a:tcTxStyle/>
      <a:tcStyle>
        <a:tcBdr/>
        <a:fill>
          <a:solidFill>
            <a:srgbClr val="A6AAA9">
              <a:alpha val="11000"/>
            </a:srgbClr>
          </a:solidFill>
        </a:fill>
      </a:tcStyle>
    </a:band2H>
    <a:firstCol>
      <a:tcTxStyle b="off" i="off">
        <a:fontRef idx="minor">
          <a:srgbClr val="3D3E3F">
            <a:alpha val="90000"/>
          </a:srgbClr>
        </a:fontRef>
        <a:srgbClr val="3D3E3F">
          <a:alpha val="90000"/>
        </a:srgbClr>
      </a:tcTxStyle>
      <a:tcStyle>
        <a:tcBdr>
          <a:left>
            <a:ln w="12700" cap="flat">
              <a:noFill/>
              <a:miter lim="400000"/>
            </a:ln>
          </a:left>
          <a:right>
            <a:ln w="25400" cap="rnd">
              <a:solidFill>
                <a:schemeClr val="accent1">
                  <a:satOff val="8779"/>
                  <a:lumOff val="16332"/>
                </a:schemeClr>
              </a:solidFill>
              <a:custDash>
                <a:ds d="100000" sp="200000"/>
              </a:custDash>
              <a:miter lim="400000"/>
            </a:ln>
          </a:right>
          <a:top>
            <a:ln w="25400" cap="rnd">
              <a:solidFill>
                <a:schemeClr val="accent1">
                  <a:satOff val="8779"/>
                  <a:lumOff val="16332"/>
                </a:schemeClr>
              </a:solidFill>
              <a:custDash>
                <a:ds d="100000" sp="200000"/>
              </a:custDash>
              <a:miter lim="400000"/>
            </a:ln>
          </a:top>
          <a:bottom>
            <a:ln w="25400" cap="rnd">
              <a:solidFill>
                <a:schemeClr val="accent1">
                  <a:satOff val="8779"/>
                  <a:lumOff val="16332"/>
                </a:schemeClr>
              </a:solidFill>
              <a:custDash>
                <a:ds d="100000" sp="200000"/>
              </a:custDash>
              <a:miter lim="400000"/>
            </a:ln>
          </a:bottom>
          <a:insideH>
            <a:ln w="25400" cap="rnd">
              <a:solidFill>
                <a:schemeClr val="accent1">
                  <a:satOff val="8779"/>
                  <a:lumOff val="16332"/>
                </a:schemeClr>
              </a:solidFill>
              <a:custDash>
                <a:ds d="100000" sp="200000"/>
              </a:custDash>
              <a:miter lim="400000"/>
            </a:ln>
          </a:insideH>
          <a:insideV>
            <a:ln w="25400" cap="rnd">
              <a:solidFill>
                <a:schemeClr val="accent1">
                  <a:satOff val="8779"/>
                  <a:lumOff val="16332"/>
                </a:schemeClr>
              </a:solidFill>
              <a:custDash>
                <a:ds d="100000" sp="200000"/>
              </a:custDash>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rnd">
              <a:solidFill>
                <a:srgbClr val="A6AAA9"/>
              </a:solidFill>
              <a:custDash>
                <a:ds d="100000" sp="200000"/>
              </a:custDash>
              <a:miter lim="400000"/>
            </a:ln>
          </a:top>
          <a:bottom>
            <a:ln w="12700" cap="flat">
              <a:noFill/>
              <a:miter lim="400000"/>
            </a:ln>
          </a:bottom>
          <a:insideH>
            <a:ln w="12700" cap="flat">
              <a:solidFill>
                <a:schemeClr val="accent1">
                  <a:satOff val="8779"/>
                  <a:lumOff val="16332"/>
                </a:schemeClr>
              </a:solidFill>
              <a:custDash>
                <a:ds d="100000" sp="200000"/>
              </a:custDash>
              <a:miter lim="400000"/>
            </a:ln>
          </a:insideH>
          <a:insideV>
            <a:ln w="12700" cap="flat">
              <a:noFill/>
              <a:miter lim="400000"/>
            </a:ln>
          </a:insideV>
        </a:tcBdr>
        <a:fill>
          <a:solidFill>
            <a:schemeClr val="accent1">
              <a:satOff val="-2410"/>
              <a:lumOff val="-16942"/>
              <a:alpha val="60000"/>
            </a:scheme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rnd">
              <a:solidFill>
                <a:srgbClr val="A6AAA9"/>
              </a:solidFill>
              <a:custDash>
                <a:ds d="100000" sp="200000"/>
              </a:custDash>
              <a:miter lim="400000"/>
            </a:ln>
          </a:bottom>
          <a:insideH>
            <a:ln w="12700" cap="flat">
              <a:solidFill>
                <a:schemeClr val="accent1">
                  <a:satOff val="8779"/>
                  <a:lumOff val="16332"/>
                </a:schemeClr>
              </a:solidFill>
              <a:custDash>
                <a:ds d="100000" sp="200000"/>
              </a:custDash>
              <a:miter lim="400000"/>
            </a:ln>
          </a:insideH>
          <a:insideV>
            <a:ln w="12700" cap="flat">
              <a:noFill/>
              <a:miter lim="400000"/>
            </a:ln>
          </a:insideV>
        </a:tcBdr>
        <a:fill>
          <a:solidFill>
            <a:schemeClr val="accent1">
              <a:satOff val="-2410"/>
              <a:lumOff val="-16942"/>
              <a:alpha val="50000"/>
            </a:schemeClr>
          </a:solidFill>
        </a:fill>
      </a:tcStyle>
    </a:firstRow>
  </a:tblStyle>
  <a:tblStyle styleId="{CF821DB8-F4EB-4A41-A1BA-3FCAFE7338EE}" styleName="">
    <a:tblBg/>
    <a:wholeTbl>
      <a:tcTxStyle b="off" i="off">
        <a:fontRef idx="minor">
          <a:srgbClr val="3D3E3F">
            <a:alpha val="90000"/>
          </a:srgbClr>
        </a:fontRef>
        <a:srgbClr val="3D3E3F">
          <a:alpha val="90000"/>
        </a:srgbClr>
      </a:tcTxStyle>
      <a:tcStyle>
        <a:tcBdr>
          <a:left>
            <a:ln w="12700" cap="flat">
              <a:solidFill>
                <a:schemeClr val="accent2">
                  <a:satOff val="1875"/>
                  <a:lumOff val="16453"/>
                  <a:alpha val="50000"/>
                </a:schemeClr>
              </a:solidFill>
              <a:prstDash val="solid"/>
              <a:miter lim="400000"/>
            </a:ln>
          </a:left>
          <a:right>
            <a:ln w="12700" cap="flat">
              <a:solidFill>
                <a:schemeClr val="accent2">
                  <a:satOff val="1875"/>
                  <a:lumOff val="16453"/>
                  <a:alpha val="50000"/>
                </a:schemeClr>
              </a:solidFill>
              <a:prstDash val="solid"/>
              <a:miter lim="400000"/>
            </a:ln>
          </a:right>
          <a:top>
            <a:ln w="12700" cap="flat">
              <a:solidFill>
                <a:schemeClr val="accent2">
                  <a:satOff val="1875"/>
                  <a:lumOff val="16453"/>
                  <a:alpha val="50000"/>
                </a:schemeClr>
              </a:solidFill>
              <a:prstDash val="solid"/>
              <a:miter lim="400000"/>
            </a:ln>
          </a:top>
          <a:bottom>
            <a:ln w="12700" cap="flat">
              <a:solidFill>
                <a:schemeClr val="accent2">
                  <a:satOff val="1875"/>
                  <a:lumOff val="16453"/>
                  <a:alpha val="50000"/>
                </a:schemeClr>
              </a:solidFill>
              <a:prstDash val="solid"/>
              <a:miter lim="400000"/>
            </a:ln>
          </a:bottom>
          <a:insideH>
            <a:ln w="12700" cap="flat">
              <a:solidFill>
                <a:schemeClr val="accent2">
                  <a:satOff val="1875"/>
                  <a:lumOff val="16453"/>
                  <a:alpha val="50000"/>
                </a:schemeClr>
              </a:solidFill>
              <a:prstDash val="solid"/>
              <a:miter lim="400000"/>
            </a:ln>
          </a:insideH>
          <a:insideV>
            <a:ln w="12700" cap="flat">
              <a:solidFill>
                <a:schemeClr val="accent2">
                  <a:satOff val="1875"/>
                  <a:lumOff val="16453"/>
                  <a:alpha val="50000"/>
                </a:schemeClr>
              </a:solidFill>
              <a:prstDash val="solid"/>
              <a:miter lim="400000"/>
            </a:ln>
          </a:insideV>
        </a:tcBdr>
        <a:fill>
          <a:noFill/>
        </a:fill>
      </a:tcStyle>
    </a:wholeTbl>
    <a:band2H>
      <a:tcTxStyle/>
      <a:tcStyle>
        <a:tcBdr/>
        <a:fill>
          <a:solidFill>
            <a:srgbClr val="A6AAA9">
              <a:alpha val="25000"/>
            </a:srgbClr>
          </a:solidFill>
        </a:fill>
      </a:tcStyle>
    </a:band2H>
    <a:firstCol>
      <a:tcTxStyle b="off" i="off">
        <a:fontRef idx="minor">
          <a:srgbClr val="3D3E3F">
            <a:alpha val="90000"/>
          </a:srgbClr>
        </a:fontRef>
        <a:srgbClr val="3D3E3F">
          <a:alpha val="90000"/>
        </a:srgb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chemeClr val="accent2">
                  <a:satOff val="1875"/>
                  <a:lumOff val="16453"/>
                  <a:alpha val="50000"/>
                </a:schemeClr>
              </a:solidFill>
              <a:prstDash val="solid"/>
              <a:miter lim="400000"/>
            </a:ln>
          </a:insideV>
        </a:tcBdr>
        <a:fill>
          <a:solidFill>
            <a:schemeClr val="accent2">
              <a:satOff val="1875"/>
              <a:lumOff val="16453"/>
              <a:alpha val="30000"/>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chemeClr val="accent2">
                  <a:satOff val="1875"/>
                  <a:lumOff val="16453"/>
                  <a:alpha val="50000"/>
                </a:schemeClr>
              </a:solidFill>
              <a:prstDash val="solid"/>
              <a:miter lim="400000"/>
            </a:ln>
          </a:insideH>
          <a:insideV>
            <a:ln w="12700" cap="flat">
              <a:noFill/>
              <a:miter lim="400000"/>
            </a:ln>
          </a:insideV>
        </a:tcBdr>
        <a:fill>
          <a:solidFill>
            <a:schemeClr val="accent2">
              <a:alpha val="85000"/>
            </a:scheme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chemeClr val="accent2">
                  <a:satOff val="1875"/>
                  <a:lumOff val="16453"/>
                  <a:alpha val="50000"/>
                </a:schemeClr>
              </a:solidFill>
              <a:prstDash val="solid"/>
              <a:miter lim="400000"/>
            </a:ln>
          </a:insideH>
          <a:insideV>
            <a:ln w="12700" cap="flat">
              <a:noFill/>
              <a:miter lim="400000"/>
            </a:ln>
          </a:insideV>
        </a:tcBdr>
        <a:fill>
          <a:solidFill>
            <a:schemeClr val="accent2">
              <a:alpha val="64999"/>
            </a:schemeClr>
          </a:solidFill>
        </a:fill>
      </a:tcStyle>
    </a:firstRow>
  </a:tblStyle>
  <a:tblStyle styleId="{33BA23B1-9221-436E-865A-0063620EA4FD}" styleName="">
    <a:tblBg/>
    <a:wholeTbl>
      <a:tcTxStyle b="off" i="off">
        <a:fontRef idx="minor">
          <a:srgbClr val="3D3E3F">
            <a:alpha val="90000"/>
          </a:srgbClr>
        </a:fontRef>
        <a:srgbClr val="3D3E3F">
          <a:alpha val="90000"/>
        </a:srgbClr>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noFill/>
        </a:fill>
      </a:tcStyle>
    </a:wholeTbl>
    <a:band2H>
      <a:tcTxStyle/>
      <a:tcStyle>
        <a:tcBdr/>
        <a:fill>
          <a:solidFill>
            <a:srgbClr val="A6AAA9">
              <a:alpha val="25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3585F">
              <a:alpha val="57000"/>
            </a:srgbClr>
          </a:solidFill>
        </a:fill>
      </a:tcStyle>
    </a:firstCol>
    <a:lastRow>
      <a:tcTxStyle b="off" i="off">
        <a:fontRef idx="minor">
          <a:srgbClr val="3D3E3F">
            <a:alpha val="90000"/>
          </a:srgbClr>
        </a:fontRef>
        <a:srgbClr val="3D3E3F">
          <a:alpha val="90000"/>
        </a:srgbClr>
      </a:tcTxStyle>
      <a:tcStyle>
        <a:tcBdr>
          <a:left>
            <a:ln w="12700" cap="flat">
              <a:noFill/>
              <a:miter lim="400000"/>
            </a:ln>
          </a:left>
          <a:right>
            <a:ln w="12700" cap="flat">
              <a:noFill/>
              <a:miter lim="400000"/>
            </a:ln>
          </a:right>
          <a:top>
            <a:ln w="25400" cap="flat">
              <a:solidFill>
                <a:srgbClr val="A6AAA9"/>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 styleId="{2708684C-4D16-4618-839F-0558EEFCDFE6}" styleName="">
    <a:tblBg/>
    <a:wholeTbl>
      <a:tcTxStyle b="off" i="off">
        <a:fontRef idx="minor">
          <a:srgbClr val="53585F"/>
        </a:fontRef>
        <a:srgbClr val="53585F"/>
      </a:tcTxStyle>
      <a:tcStyle>
        <a:tcBdr>
          <a:left>
            <a:ln w="25400" cap="rnd">
              <a:solidFill>
                <a:schemeClr val="accent1">
                  <a:satOff val="8779"/>
                  <a:lumOff val="16332"/>
                </a:schemeClr>
              </a:solidFill>
              <a:custDash>
                <a:ds d="100000" sp="200000"/>
              </a:custDash>
              <a:miter lim="400000"/>
            </a:ln>
          </a:left>
          <a:right>
            <a:ln w="25400" cap="rnd">
              <a:solidFill>
                <a:schemeClr val="accent1">
                  <a:satOff val="8779"/>
                  <a:lumOff val="16332"/>
                </a:schemeClr>
              </a:solidFill>
              <a:custDash>
                <a:ds d="100000" sp="200000"/>
              </a:custDash>
              <a:miter lim="400000"/>
            </a:ln>
          </a:right>
          <a:top>
            <a:ln w="25400" cap="rnd">
              <a:solidFill>
                <a:schemeClr val="accent1">
                  <a:satOff val="8779"/>
                  <a:lumOff val="16332"/>
                </a:schemeClr>
              </a:solidFill>
              <a:custDash>
                <a:ds d="100000" sp="200000"/>
              </a:custDash>
              <a:miter lim="400000"/>
            </a:ln>
          </a:top>
          <a:bottom>
            <a:ln w="25400" cap="rnd">
              <a:solidFill>
                <a:schemeClr val="accent1">
                  <a:satOff val="8779"/>
                  <a:lumOff val="16332"/>
                </a:schemeClr>
              </a:solidFill>
              <a:custDash>
                <a:ds d="100000" sp="200000"/>
              </a:custDash>
              <a:miter lim="400000"/>
            </a:ln>
          </a:bottom>
          <a:insideH>
            <a:ln w="25400" cap="rnd">
              <a:solidFill>
                <a:schemeClr val="accent1">
                  <a:satOff val="8779"/>
                  <a:lumOff val="16332"/>
                </a:schemeClr>
              </a:solidFill>
              <a:custDash>
                <a:ds d="100000" sp="200000"/>
              </a:custDash>
              <a:miter lim="400000"/>
            </a:ln>
          </a:insideH>
          <a:insideV>
            <a:ln w="25400" cap="rnd">
              <a:solidFill>
                <a:schemeClr val="accent1">
                  <a:satOff val="8779"/>
                  <a:lumOff val="16332"/>
                </a:schemeClr>
              </a:solidFill>
              <a:custDash>
                <a:ds d="100000" sp="200000"/>
              </a:custDash>
              <a:miter lim="400000"/>
            </a:ln>
          </a:insideV>
        </a:tcBdr>
        <a:fill>
          <a:noFill/>
        </a:fill>
      </a:tcStyle>
    </a:wholeTbl>
    <a:band2H>
      <a:tcTxStyle/>
      <a:tcStyle>
        <a:tcBdr/>
        <a:fill>
          <a:solidFill>
            <a:srgbClr val="DCDEE0"/>
          </a:solidFill>
        </a:fill>
      </a:tcStyle>
    </a:band2H>
    <a:firstCol>
      <a:tcTxStyle b="off" i="off">
        <a:fontRef idx="minor">
          <a:srgbClr val="818181"/>
        </a:fontRef>
        <a:srgbClr val="818181"/>
      </a:tcTxStyle>
      <a:tcStyle>
        <a:tcBdr>
          <a:left>
            <a:ln w="12700" cap="flat">
              <a:noFill/>
              <a:miter lim="400000"/>
            </a:ln>
          </a:left>
          <a:right>
            <a:ln w="25400" cap="flat">
              <a:solidFill>
                <a:schemeClr val="accent1">
                  <a:satOff val="8779"/>
                  <a:lumOff val="16332"/>
                </a:schemeClr>
              </a:solidFill>
              <a:prstDash val="solid"/>
              <a:miter lim="400000"/>
            </a:ln>
          </a:right>
          <a:top>
            <a:ln w="25400" cap="rnd">
              <a:solidFill>
                <a:schemeClr val="accent1">
                  <a:satOff val="8779"/>
                  <a:lumOff val="16332"/>
                </a:schemeClr>
              </a:solidFill>
              <a:custDash>
                <a:ds d="100000" sp="200000"/>
              </a:custDash>
              <a:miter lim="400000"/>
            </a:ln>
          </a:top>
          <a:bottom>
            <a:ln w="25400" cap="rnd">
              <a:solidFill>
                <a:schemeClr val="accent1">
                  <a:satOff val="8779"/>
                  <a:lumOff val="16332"/>
                </a:schemeClr>
              </a:solidFill>
              <a:custDash>
                <a:ds d="100000" sp="200000"/>
              </a:custDash>
              <a:miter lim="400000"/>
            </a:ln>
          </a:bottom>
          <a:insideH>
            <a:ln w="25400" cap="rnd">
              <a:solidFill>
                <a:schemeClr val="accent1">
                  <a:satOff val="8779"/>
                  <a:lumOff val="16332"/>
                </a:schemeClr>
              </a:solidFill>
              <a:custDash>
                <a:ds d="100000" sp="200000"/>
              </a:custDash>
              <a:miter lim="400000"/>
            </a:ln>
          </a:insideH>
          <a:insideV>
            <a:ln w="25400" cap="flat">
              <a:solidFill>
                <a:schemeClr val="accent1">
                  <a:satOff val="8779"/>
                  <a:lumOff val="16332"/>
                </a:schemeClr>
              </a:solidFill>
              <a:prstDash val="solid"/>
              <a:miter lim="400000"/>
            </a:ln>
          </a:insideV>
        </a:tcBdr>
        <a:fill>
          <a:noFill/>
        </a:fill>
      </a:tcStyle>
    </a:firstCol>
    <a:lastRow>
      <a:tcTxStyle b="off" i="off">
        <a:fontRef idx="minor">
          <a:srgbClr val="818181"/>
        </a:fontRef>
        <a:srgbClr val="818181"/>
      </a:tcTxStyle>
      <a:tcStyle>
        <a:tcBdr>
          <a:left>
            <a:ln w="25400" cap="flat">
              <a:solidFill>
                <a:schemeClr val="accent1">
                  <a:satOff val="8779"/>
                  <a:lumOff val="16332"/>
                </a:schemeClr>
              </a:solidFill>
              <a:prstDash val="solid"/>
              <a:miter lim="400000"/>
            </a:ln>
          </a:left>
          <a:right>
            <a:ln w="25400" cap="flat">
              <a:solidFill>
                <a:schemeClr val="accent1">
                  <a:satOff val="8779"/>
                  <a:lumOff val="16332"/>
                </a:schemeClr>
              </a:solidFill>
              <a:prstDash val="solid"/>
              <a:miter lim="400000"/>
            </a:ln>
          </a:right>
          <a:top>
            <a:ln w="25400" cap="flat">
              <a:solidFill>
                <a:schemeClr val="accent1">
                  <a:satOff val="8779"/>
                  <a:lumOff val="16332"/>
                </a:schemeClr>
              </a:solidFill>
              <a:prstDash val="solid"/>
              <a:miter lim="400000"/>
            </a:ln>
          </a:top>
          <a:bottom>
            <a:ln w="12700" cap="flat">
              <a:noFill/>
              <a:miter lim="400000"/>
            </a:ln>
          </a:bottom>
          <a:insideH>
            <a:ln w="25400" cap="flat">
              <a:solidFill>
                <a:schemeClr val="accent1">
                  <a:satOff val="8779"/>
                  <a:lumOff val="16332"/>
                </a:schemeClr>
              </a:solidFill>
              <a:prstDash val="solid"/>
              <a:miter lim="400000"/>
            </a:ln>
          </a:insideH>
          <a:insideV>
            <a:ln w="25400" cap="flat">
              <a:solidFill>
                <a:schemeClr val="accent1">
                  <a:satOff val="8779"/>
                  <a:lumOff val="16332"/>
                </a:schemeClr>
              </a:solidFill>
              <a:prstDash val="solid"/>
              <a:miter lim="400000"/>
            </a:ln>
          </a:insideV>
        </a:tcBdr>
        <a:fill>
          <a:noFill/>
        </a:fill>
      </a:tcStyle>
    </a:lastRow>
    <a:firstRow>
      <a:tcTxStyle b="off" i="off">
        <a:fontRef idx="minor">
          <a:schemeClr val="accent1"/>
        </a:fontRef>
        <a:schemeClr val="accent1"/>
      </a:tcTxStyle>
      <a:tcStyle>
        <a:tcBdr>
          <a:left>
            <a:ln w="25400" cap="flat">
              <a:solidFill>
                <a:schemeClr val="accent1">
                  <a:satOff val="8779"/>
                  <a:lumOff val="16332"/>
                </a:schemeClr>
              </a:solidFill>
              <a:prstDash val="solid"/>
              <a:miter lim="400000"/>
            </a:ln>
          </a:left>
          <a:right>
            <a:ln w="25400" cap="flat">
              <a:solidFill>
                <a:schemeClr val="accent1">
                  <a:satOff val="8779"/>
                  <a:lumOff val="16332"/>
                </a:schemeClr>
              </a:solidFill>
              <a:prstDash val="solid"/>
              <a:miter lim="400000"/>
            </a:ln>
          </a:right>
          <a:top>
            <a:ln w="12700" cap="flat">
              <a:noFill/>
              <a:miter lim="400000"/>
            </a:ln>
          </a:top>
          <a:bottom>
            <a:ln w="25400" cap="flat">
              <a:solidFill>
                <a:schemeClr val="accent1">
                  <a:satOff val="8779"/>
                  <a:lumOff val="16332"/>
                </a:schemeClr>
              </a:solidFill>
              <a:prstDash val="solid"/>
              <a:miter lim="400000"/>
            </a:ln>
          </a:bottom>
          <a:insideH>
            <a:ln w="25400" cap="flat">
              <a:solidFill>
                <a:schemeClr val="accent1">
                  <a:satOff val="8779"/>
                  <a:lumOff val="16332"/>
                </a:schemeClr>
              </a:solidFill>
              <a:prstDash val="solid"/>
              <a:miter lim="400000"/>
            </a:ln>
          </a:insideH>
          <a:insideV>
            <a:ln w="25400" cap="flat">
              <a:solidFill>
                <a:schemeClr val="accent1">
                  <a:satOff val="8779"/>
                  <a:lumOff val="16332"/>
                </a:schemeClr>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296" y="-6"/>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8" name="Shape 228"/>
          <p:cNvSpPr>
            <a:spLocks noGrp="1" noRot="1" noChangeAspect="1"/>
          </p:cNvSpPr>
          <p:nvPr>
            <p:ph type="sldImg"/>
          </p:nvPr>
        </p:nvSpPr>
        <p:spPr>
          <a:xfrm>
            <a:off x="1143000" y="685800"/>
            <a:ext cx="4572000" cy="3429000"/>
          </a:xfrm>
          <a:prstGeom prst="rect">
            <a:avLst/>
          </a:prstGeom>
        </p:spPr>
        <p:txBody>
          <a:bodyPr/>
          <a:lstStyle/>
          <a:p>
            <a:endParaRPr/>
          </a:p>
        </p:txBody>
      </p:sp>
      <p:sp>
        <p:nvSpPr>
          <p:cNvPr id="229" name="Shape 229"/>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619377817"/>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Shape 316"/>
          <p:cNvSpPr>
            <a:spLocks noGrp="1" noRot="1" noChangeAspect="1"/>
          </p:cNvSpPr>
          <p:nvPr>
            <p:ph type="sldImg"/>
          </p:nvPr>
        </p:nvSpPr>
        <p:spPr>
          <a:prstGeom prst="rect">
            <a:avLst/>
          </a:prstGeom>
        </p:spPr>
        <p:txBody>
          <a:bodyPr/>
          <a:lstStyle/>
          <a:p>
            <a:endParaRPr/>
          </a:p>
        </p:txBody>
      </p:sp>
      <p:sp>
        <p:nvSpPr>
          <p:cNvPr id="317" name="Shape 317"/>
          <p:cNvSpPr>
            <a:spLocks noGrp="1"/>
          </p:cNvSpPr>
          <p:nvPr>
            <p:ph type="body" sz="quarter" idx="1"/>
          </p:nvPr>
        </p:nvSpPr>
        <p:spPr>
          <a:prstGeom prst="rect">
            <a:avLst/>
          </a:prstGeom>
        </p:spPr>
        <p:txBody>
          <a:bodyPr/>
          <a:lstStyle/>
          <a:p>
            <a:pPr>
              <a:lnSpc>
                <a:spcPct val="100000"/>
              </a:lnSpc>
              <a:defRPr sz="1200">
                <a:latin typeface="Calibri"/>
                <a:ea typeface="Calibri"/>
                <a:cs typeface="Calibri"/>
                <a:sym typeface="Calibri"/>
              </a:defRPr>
            </a:pPr>
            <a:r>
              <a:t>Within Narrative Therapy we aim to reduce the limiting effects of dominant stories upon people’s lives through externalising. This involves taking a non-judgemental stance towards people underpinned by the key principle ‘The person is not the problem, the problem is the problem’.</a:t>
            </a:r>
          </a:p>
          <a:p>
            <a:pPr>
              <a:lnSpc>
                <a:spcPct val="100000"/>
              </a:lnSpc>
              <a:defRPr sz="1200">
                <a:latin typeface="Calibri"/>
                <a:ea typeface="Calibri"/>
                <a:cs typeface="Calibri"/>
                <a:sym typeface="Calibri"/>
              </a:defRPr>
            </a:pPr>
            <a:endParaRPr/>
          </a:p>
          <a:p>
            <a:pPr>
              <a:lnSpc>
                <a:spcPct val="100000"/>
              </a:lnSpc>
              <a:defRPr sz="1200" b="1">
                <a:latin typeface="Calibri"/>
                <a:ea typeface="Calibri"/>
                <a:cs typeface="Calibri"/>
                <a:sym typeface="Calibri"/>
              </a:defRPr>
            </a:pPr>
            <a:r>
              <a:t>it aims to transform the effects of a problem. Its goal is to make space between a person and their issues</a:t>
            </a:r>
          </a:p>
          <a:p>
            <a:pPr>
              <a:lnSpc>
                <a:spcPct val="100000"/>
              </a:lnSpc>
              <a:defRPr sz="1200">
                <a:latin typeface="Calibri"/>
                <a:ea typeface="Calibri"/>
                <a:cs typeface="Calibri"/>
                <a:sym typeface="Calibri"/>
              </a:defRPr>
            </a:pPr>
            <a:r>
              <a:t>Seeing a problem objectively helps couples and families reconnect with the heart of their relationship. They may be able to address how the problem has challenged the core strength of their bond.</a:t>
            </a:r>
          </a:p>
          <a:p>
            <a:pPr>
              <a:lnSpc>
                <a:spcPct val="100000"/>
              </a:lnSpc>
              <a:defRPr sz="1200">
                <a:latin typeface="Calibri"/>
                <a:ea typeface="Calibri"/>
                <a:cs typeface="Calibri"/>
                <a:sym typeface="Calibri"/>
              </a:defRPr>
            </a:pPr>
            <a:r>
              <a:t/>
            </a:r>
            <a:b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Title Text"/>
          <p:cNvSpPr txBox="1">
            <a:spLocks noGrp="1"/>
          </p:cNvSpPr>
          <p:nvPr>
            <p:ph type="title"/>
          </p:nvPr>
        </p:nvSpPr>
        <p:spPr>
          <a:xfrm>
            <a:off x="787400" y="2057400"/>
            <a:ext cx="11430000" cy="3175000"/>
          </a:xfrm>
          <a:prstGeom prst="rect">
            <a:avLst/>
          </a:prstGeom>
        </p:spPr>
        <p:txBody>
          <a:bodyPr anchor="b"/>
          <a:lstStyle>
            <a:lvl1pPr>
              <a:defRPr sz="10000"/>
            </a:lvl1pPr>
          </a:lstStyle>
          <a:p>
            <a:r>
              <a:t>Title Text</a:t>
            </a:r>
          </a:p>
        </p:txBody>
      </p:sp>
      <p:sp>
        <p:nvSpPr>
          <p:cNvPr id="12" name="Body Level One…"/>
          <p:cNvSpPr txBox="1">
            <a:spLocks noGrp="1"/>
          </p:cNvSpPr>
          <p:nvPr>
            <p:ph type="body" sz="quarter" idx="1"/>
          </p:nvPr>
        </p:nvSpPr>
        <p:spPr>
          <a:xfrm>
            <a:off x="787400" y="5334000"/>
            <a:ext cx="11430000" cy="1524000"/>
          </a:xfrm>
          <a:prstGeom prst="rect">
            <a:avLst/>
          </a:prstGeom>
        </p:spPr>
        <p:txBody>
          <a:bodyPr anchor="t"/>
          <a:lstStyle>
            <a:lvl1pPr marL="0" indent="0" algn="ctr">
              <a:spcBef>
                <a:spcPts val="0"/>
              </a:spcBef>
              <a:buClr>
                <a:srgbClr val="A29A85"/>
              </a:buClr>
              <a:buSzTx/>
              <a:buNone/>
              <a:defRPr sz="4200">
                <a:effectLst>
                  <a:outerShdw blurRad="38100" dist="50800" dir="3000000" rotWithShape="0">
                    <a:srgbClr val="FFFFFF">
                      <a:alpha val="60000"/>
                    </a:srgbClr>
                  </a:outerShdw>
                </a:effectLst>
              </a:defRPr>
            </a:lvl1pPr>
            <a:lvl2pPr marL="0" indent="0" algn="ctr">
              <a:spcBef>
                <a:spcPts val="0"/>
              </a:spcBef>
              <a:buClr>
                <a:srgbClr val="A29A85"/>
              </a:buClr>
              <a:buSzTx/>
              <a:buNone/>
              <a:defRPr sz="4200">
                <a:effectLst>
                  <a:outerShdw blurRad="38100" dist="50800" dir="3000000" rotWithShape="0">
                    <a:srgbClr val="FFFFFF">
                      <a:alpha val="60000"/>
                    </a:srgbClr>
                  </a:outerShdw>
                </a:effectLst>
              </a:defRPr>
            </a:lvl2pPr>
            <a:lvl3pPr marL="0" indent="0" algn="ctr">
              <a:spcBef>
                <a:spcPts val="0"/>
              </a:spcBef>
              <a:buClr>
                <a:srgbClr val="A29A85"/>
              </a:buClr>
              <a:buSzTx/>
              <a:buNone/>
              <a:defRPr sz="4200">
                <a:effectLst>
                  <a:outerShdw blurRad="38100" dist="50800" dir="3000000" rotWithShape="0">
                    <a:srgbClr val="FFFFFF">
                      <a:alpha val="60000"/>
                    </a:srgbClr>
                  </a:outerShdw>
                </a:effectLst>
              </a:defRPr>
            </a:lvl3pPr>
            <a:lvl4pPr marL="0" indent="0" algn="ctr">
              <a:spcBef>
                <a:spcPts val="0"/>
              </a:spcBef>
              <a:buClr>
                <a:srgbClr val="A29A85"/>
              </a:buClr>
              <a:buSzTx/>
              <a:buNone/>
              <a:defRPr sz="4200">
                <a:effectLst>
                  <a:outerShdw blurRad="38100" dist="50800" dir="3000000" rotWithShape="0">
                    <a:srgbClr val="FFFFFF">
                      <a:alpha val="60000"/>
                    </a:srgbClr>
                  </a:outerShdw>
                </a:effectLst>
              </a:defRPr>
            </a:lvl4pPr>
            <a:lvl5pPr marL="0" indent="0" algn="ctr">
              <a:spcBef>
                <a:spcPts val="0"/>
              </a:spcBef>
              <a:buClr>
                <a:srgbClr val="A29A85"/>
              </a:buClr>
              <a:buSzTx/>
              <a:buNone/>
              <a:defRPr sz="4200">
                <a:effectLst>
                  <a:outerShdw blurRad="38100" dist="50800" dir="3000000" rotWithShape="0">
                    <a:srgbClr val="FFFFFF">
                      <a:alpha val="60000"/>
                    </a:srgbClr>
                  </a:outerShdw>
                </a:effectLst>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270000" y="6362700"/>
            <a:ext cx="10464800" cy="533400"/>
          </a:xfrm>
          <a:prstGeom prst="rect">
            <a:avLst/>
          </a:prstGeom>
        </p:spPr>
        <p:txBody>
          <a:bodyPr>
            <a:spAutoFit/>
          </a:bodyPr>
          <a:lstStyle>
            <a:lvl1pPr marL="0" indent="0" algn="ctr">
              <a:spcBef>
                <a:spcPts val="0"/>
              </a:spcBef>
              <a:buSzTx/>
              <a:buNone/>
              <a:tabLst>
                <a:tab pos="914400" algn="l"/>
              </a:tabLst>
              <a:defRPr sz="3000" i="1"/>
            </a:lvl1pPr>
          </a:lstStyle>
          <a:p>
            <a:pPr defTabSz="914400"/>
            <a:r>
              <a:t>–Johnny Appleseed</a:t>
            </a:r>
          </a:p>
        </p:txBody>
      </p:sp>
      <p:sp>
        <p:nvSpPr>
          <p:cNvPr id="94" name="“Type a quote here.”"/>
          <p:cNvSpPr txBox="1">
            <a:spLocks noGrp="1"/>
          </p:cNvSpPr>
          <p:nvPr>
            <p:ph type="body" sz="quarter" idx="14"/>
          </p:nvPr>
        </p:nvSpPr>
        <p:spPr>
          <a:xfrm>
            <a:off x="1270000" y="4267200"/>
            <a:ext cx="10464800" cy="685800"/>
          </a:xfrm>
          <a:prstGeom prst="rect">
            <a:avLst/>
          </a:prstGeom>
        </p:spPr>
        <p:txBody>
          <a:bodyPr>
            <a:spAutoFit/>
          </a:bodyPr>
          <a:lstStyle>
            <a:lvl1pPr marL="0" indent="0" algn="ctr">
              <a:spcBef>
                <a:spcPts val="2400"/>
              </a:spcBef>
              <a:buClr>
                <a:srgbClr val="A29A85"/>
              </a:buClr>
              <a:buSzTx/>
              <a:buNone/>
              <a:tabLst>
                <a:tab pos="914400" algn="l"/>
              </a:tabLst>
            </a:lvl1pPr>
          </a:lstStyle>
          <a:p>
            <a:pPr defTabSz="914400"/>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800100" y="0"/>
            <a:ext cx="14673017" cy="9779001"/>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Slide">
    <p:bg>
      <p:bgPr>
        <a:solidFill>
          <a:srgbClr val="FFFFFF"/>
        </a:solidFill>
        <a:effectLst/>
      </p:bgPr>
    </p:bg>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975359" y="3491653"/>
            <a:ext cx="11054082" cy="1568030"/>
          </a:xfrm>
          <a:prstGeom prst="rect">
            <a:avLst/>
          </a:prstGeom>
        </p:spPr>
        <p:txBody>
          <a:bodyPr lIns="65022" tIns="65022" rIns="65022" bIns="65022"/>
          <a:lstStyle>
            <a:lvl1pPr defTabSz="866986">
              <a:defRPr sz="8200">
                <a:solidFill>
                  <a:srgbClr val="000000"/>
                </a:solidFill>
                <a:latin typeface="Calibri"/>
                <a:ea typeface="Calibri"/>
                <a:cs typeface="Calibri"/>
                <a:sym typeface="Calibri"/>
              </a:defRPr>
            </a:lvl1pPr>
          </a:lstStyle>
          <a:p>
            <a:pPr>
              <a:defRPr>
                <a:effectLst/>
              </a:defRPr>
            </a:pPr>
            <a:r>
              <a:t>Title Text</a:t>
            </a:r>
          </a:p>
        </p:txBody>
      </p:sp>
      <p:sp>
        <p:nvSpPr>
          <p:cNvPr id="118" name="Body Level One…"/>
          <p:cNvSpPr txBox="1">
            <a:spLocks noGrp="1"/>
          </p:cNvSpPr>
          <p:nvPr>
            <p:ph type="body" sz="quarter" idx="1"/>
          </p:nvPr>
        </p:nvSpPr>
        <p:spPr>
          <a:xfrm>
            <a:off x="1950719" y="5364479"/>
            <a:ext cx="9103361" cy="1869441"/>
          </a:xfrm>
          <a:prstGeom prst="rect">
            <a:avLst/>
          </a:prstGeom>
        </p:spPr>
        <p:txBody>
          <a:bodyPr lIns="65022" tIns="65022" rIns="65022" bIns="65022" anchor="t"/>
          <a:lstStyle>
            <a:lvl1pPr marL="0" indent="0" algn="ctr" defTabSz="866986">
              <a:spcBef>
                <a:spcPts val="1300"/>
              </a:spcBef>
              <a:buClrTx/>
              <a:buSzTx/>
              <a:buNone/>
              <a:defRPr sz="6000">
                <a:solidFill>
                  <a:srgbClr val="888888"/>
                </a:solidFill>
                <a:latin typeface="Calibri"/>
                <a:ea typeface="Calibri"/>
                <a:cs typeface="Calibri"/>
                <a:sym typeface="Calibri"/>
              </a:defRPr>
            </a:lvl1pPr>
            <a:lvl2pPr marL="0" indent="0" algn="ctr" defTabSz="866986">
              <a:spcBef>
                <a:spcPts val="1300"/>
              </a:spcBef>
              <a:buClrTx/>
              <a:buSzTx/>
              <a:buNone/>
              <a:defRPr sz="6000">
                <a:solidFill>
                  <a:srgbClr val="888888"/>
                </a:solidFill>
                <a:latin typeface="Calibri"/>
                <a:ea typeface="Calibri"/>
                <a:cs typeface="Calibri"/>
                <a:sym typeface="Calibri"/>
              </a:defRPr>
            </a:lvl2pPr>
            <a:lvl3pPr marL="0" indent="0" algn="ctr" defTabSz="866986">
              <a:spcBef>
                <a:spcPts val="1300"/>
              </a:spcBef>
              <a:buClrTx/>
              <a:buSzTx/>
              <a:buNone/>
              <a:defRPr sz="6000">
                <a:solidFill>
                  <a:srgbClr val="888888"/>
                </a:solidFill>
                <a:latin typeface="Calibri"/>
                <a:ea typeface="Calibri"/>
                <a:cs typeface="Calibri"/>
                <a:sym typeface="Calibri"/>
              </a:defRPr>
            </a:lvl3pPr>
            <a:lvl4pPr marL="0" indent="0" algn="ctr" defTabSz="866986">
              <a:spcBef>
                <a:spcPts val="1300"/>
              </a:spcBef>
              <a:buClrTx/>
              <a:buSzTx/>
              <a:buNone/>
              <a:defRPr sz="6000">
                <a:solidFill>
                  <a:srgbClr val="888888"/>
                </a:solidFill>
                <a:latin typeface="Calibri"/>
                <a:ea typeface="Calibri"/>
                <a:cs typeface="Calibri"/>
                <a:sym typeface="Calibri"/>
              </a:defRPr>
            </a:lvl4pPr>
            <a:lvl5pPr marL="0" indent="0" algn="ctr" defTabSz="866986">
              <a:spcBef>
                <a:spcPts val="1300"/>
              </a:spcBef>
              <a:buClrTx/>
              <a:buSzTx/>
              <a:buNone/>
              <a:defRPr sz="6000">
                <a:solidFill>
                  <a:srgbClr val="888888"/>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xfrm>
            <a:off x="11918773" y="7963917"/>
            <a:ext cx="435789" cy="460246"/>
          </a:xfrm>
          <a:prstGeom prst="rect">
            <a:avLst/>
          </a:prstGeom>
        </p:spPr>
        <p:txBody>
          <a:bodyPr lIns="65022" tIns="65022" rIns="65022" bIns="65022" anchor="ctr"/>
          <a:lstStyle>
            <a:lvl1pPr algn="r" defTabSz="866986">
              <a:defRPr sz="22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sp>
        <p:nvSpPr>
          <p:cNvPr id="126" name="Title Text"/>
          <p:cNvSpPr txBox="1">
            <a:spLocks noGrp="1"/>
          </p:cNvSpPr>
          <p:nvPr>
            <p:ph type="title"/>
          </p:nvPr>
        </p:nvSpPr>
        <p:spPr>
          <a:xfrm>
            <a:off x="650239" y="390596"/>
            <a:ext cx="11704322" cy="1625602"/>
          </a:xfrm>
          <a:prstGeom prst="rect">
            <a:avLst/>
          </a:prstGeom>
        </p:spPr>
        <p:txBody>
          <a:bodyPr lIns="65022" tIns="65022" rIns="65022" bIns="65022"/>
          <a:lstStyle>
            <a:lvl1pPr defTabSz="650240">
              <a:defRPr sz="6200">
                <a:solidFill>
                  <a:srgbClr val="000000"/>
                </a:solidFill>
                <a:latin typeface="Calibri"/>
                <a:ea typeface="Calibri"/>
                <a:cs typeface="Calibri"/>
                <a:sym typeface="Calibri"/>
              </a:defRPr>
            </a:lvl1pPr>
          </a:lstStyle>
          <a:p>
            <a:pPr>
              <a:defRPr>
                <a:effectLst/>
              </a:defRPr>
            </a:pPr>
            <a:r>
              <a:t>Title Text</a:t>
            </a:r>
          </a:p>
        </p:txBody>
      </p:sp>
      <p:sp>
        <p:nvSpPr>
          <p:cNvPr id="127" name="Body Level One…"/>
          <p:cNvSpPr txBox="1">
            <a:spLocks noGrp="1"/>
          </p:cNvSpPr>
          <p:nvPr>
            <p:ph type="body" idx="1"/>
          </p:nvPr>
        </p:nvSpPr>
        <p:spPr>
          <a:xfrm>
            <a:off x="650239" y="2275839"/>
            <a:ext cx="11704322" cy="6436927"/>
          </a:xfrm>
          <a:prstGeom prst="rect">
            <a:avLst/>
          </a:prstGeom>
        </p:spPr>
        <p:txBody>
          <a:bodyPr lIns="65022" tIns="65022" rIns="65022" bIns="65022" anchor="t"/>
          <a:lstStyle>
            <a:lvl1pPr marL="471487" indent="-471487" defTabSz="650240">
              <a:spcBef>
                <a:spcPts val="900"/>
              </a:spcBef>
              <a:buClrTx/>
              <a:buSzPct val="100000"/>
              <a:buFont typeface="Arial"/>
              <a:defRPr sz="4400">
                <a:solidFill>
                  <a:srgbClr val="000000"/>
                </a:solidFill>
                <a:latin typeface="Calibri"/>
                <a:ea typeface="Calibri"/>
                <a:cs typeface="Calibri"/>
                <a:sym typeface="Calibri"/>
              </a:defRPr>
            </a:lvl1pPr>
            <a:lvl2pPr marL="906235" indent="-449035" defTabSz="650240">
              <a:spcBef>
                <a:spcPts val="900"/>
              </a:spcBef>
              <a:buClrTx/>
              <a:buSzPct val="100000"/>
              <a:buFont typeface="Arial"/>
              <a:buChar char="–"/>
              <a:defRPr sz="4400">
                <a:solidFill>
                  <a:srgbClr val="000000"/>
                </a:solidFill>
                <a:latin typeface="Calibri"/>
                <a:ea typeface="Calibri"/>
                <a:cs typeface="Calibri"/>
                <a:sym typeface="Calibri"/>
              </a:defRPr>
            </a:lvl2pPr>
            <a:lvl3pPr marL="1333500" indent="-419100" defTabSz="650240">
              <a:spcBef>
                <a:spcPts val="900"/>
              </a:spcBef>
              <a:buClrTx/>
              <a:buSzPct val="100000"/>
              <a:buFont typeface="Arial"/>
              <a:defRPr sz="4400">
                <a:solidFill>
                  <a:srgbClr val="000000"/>
                </a:solidFill>
                <a:latin typeface="Calibri"/>
                <a:ea typeface="Calibri"/>
                <a:cs typeface="Calibri"/>
                <a:sym typeface="Calibri"/>
              </a:defRPr>
            </a:lvl3pPr>
            <a:lvl4pPr marL="1874520" indent="-502920" defTabSz="650240">
              <a:spcBef>
                <a:spcPts val="900"/>
              </a:spcBef>
              <a:buClrTx/>
              <a:buSzPct val="100000"/>
              <a:buFont typeface="Arial"/>
              <a:buChar char="–"/>
              <a:defRPr sz="4400">
                <a:solidFill>
                  <a:srgbClr val="000000"/>
                </a:solidFill>
                <a:latin typeface="Calibri"/>
                <a:ea typeface="Calibri"/>
                <a:cs typeface="Calibri"/>
                <a:sym typeface="Calibri"/>
              </a:defRPr>
            </a:lvl4pPr>
            <a:lvl5pPr marL="2331720" indent="-502920" defTabSz="650240">
              <a:spcBef>
                <a:spcPts val="900"/>
              </a:spcBef>
              <a:buClrTx/>
              <a:buSzPct val="100000"/>
              <a:buFont typeface="Arial"/>
              <a:buChar char="»"/>
              <a:defRPr sz="44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28" name="Slide Number"/>
          <p:cNvSpPr txBox="1">
            <a:spLocks noGrp="1"/>
          </p:cNvSpPr>
          <p:nvPr>
            <p:ph type="sldNum" sz="quarter" idx="2"/>
          </p:nvPr>
        </p:nvSpPr>
        <p:spPr>
          <a:xfrm>
            <a:off x="11985795" y="9123787"/>
            <a:ext cx="368767" cy="351999"/>
          </a:xfrm>
          <a:prstGeom prst="rect">
            <a:avLst/>
          </a:prstGeom>
        </p:spPr>
        <p:txBody>
          <a:bodyPr lIns="65022" tIns="65022" rIns="65022" bIns="65022" anchor="ctr"/>
          <a:lstStyle>
            <a:lvl1pPr algn="r" defTabSz="650240">
              <a:defRPr sz="1600">
                <a:solidFill>
                  <a:srgbClr val="898989"/>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Portrait - 2 Columns">
    <p:bg>
      <p:bgPr>
        <a:solidFill>
          <a:srgbClr val="F5EBFF"/>
        </a:solidFill>
        <a:effectLst/>
      </p:bgPr>
    </p:bg>
    <p:spTree>
      <p:nvGrpSpPr>
        <p:cNvPr id="1" name=""/>
        <p:cNvGrpSpPr/>
        <p:nvPr/>
      </p:nvGrpSpPr>
      <p:grpSpPr>
        <a:xfrm>
          <a:off x="0" y="0"/>
          <a:ext cx="0" cy="0"/>
          <a:chOff x="0" y="0"/>
          <a:chExt cx="0" cy="0"/>
        </a:xfrm>
      </p:grpSpPr>
      <p:grpSp>
        <p:nvGrpSpPr>
          <p:cNvPr id="137" name="Rectangle 28"/>
          <p:cNvGrpSpPr/>
          <p:nvPr/>
        </p:nvGrpSpPr>
        <p:grpSpPr>
          <a:xfrm>
            <a:off x="221892" y="-5627"/>
            <a:ext cx="2707372" cy="6973532"/>
            <a:chOff x="0" y="0"/>
            <a:chExt cx="2707370" cy="6973531"/>
          </a:xfrm>
        </p:grpSpPr>
        <p:sp>
          <p:nvSpPr>
            <p:cNvPr id="135" name="Rectangle"/>
            <p:cNvSpPr/>
            <p:nvPr/>
          </p:nvSpPr>
          <p:spPr>
            <a:xfrm>
              <a:off x="-1" y="-1"/>
              <a:ext cx="2707372" cy="6973532"/>
            </a:xfrm>
            <a:prstGeom prst="rect">
              <a:avLst/>
            </a:prstGeom>
            <a:gradFill flip="none" rotWithShape="1">
              <a:gsLst>
                <a:gs pos="0">
                  <a:srgbClr val="000023"/>
                </a:gs>
                <a:gs pos="100000">
                  <a:srgbClr val="00004C"/>
                </a:gs>
              </a:gsLst>
              <a:lin ang="5400000" scaled="0"/>
            </a:gradFill>
            <a:ln w="12700" cap="flat">
              <a:noFill/>
              <a:miter lim="400000"/>
            </a:ln>
            <a:effectLst/>
          </p:spPr>
          <p:txBody>
            <a:bodyPr wrap="square" lIns="10419" tIns="10419" rIns="10419" bIns="10419" numCol="1" anchor="t">
              <a:noAutofit/>
            </a:bodyPr>
            <a:lstStyle/>
            <a:p>
              <a:pPr algn="l" defTabSz="951482">
                <a:buClrTx/>
                <a:defRPr sz="900" b="1">
                  <a:solidFill>
                    <a:srgbClr val="FFFFFF"/>
                  </a:solidFill>
                  <a:latin typeface="Arial"/>
                  <a:ea typeface="Arial"/>
                  <a:cs typeface="Arial"/>
                  <a:sym typeface="Arial"/>
                </a:defRPr>
              </a:pPr>
              <a:endParaRPr/>
            </a:p>
          </p:txBody>
        </p:sp>
        <p:sp>
          <p:nvSpPr>
            <p:cNvPr id="136" name="University of Manchester…"/>
            <p:cNvSpPr txBox="1"/>
            <p:nvPr/>
          </p:nvSpPr>
          <p:spPr>
            <a:xfrm>
              <a:off x="-1" y="-1"/>
              <a:ext cx="2707372" cy="50679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9651" tIns="39651" rIns="39651" bIns="39651" numCol="1" anchor="t">
              <a:spAutoFit/>
            </a:bodyPr>
            <a:lstStyle/>
            <a:p>
              <a:pPr defTabSz="951482">
                <a:buClrTx/>
                <a:defRPr sz="1200" b="1">
                  <a:solidFill>
                    <a:srgbClr val="FFFFFF"/>
                  </a:solidFill>
                  <a:latin typeface="Arial"/>
                  <a:ea typeface="Arial"/>
                  <a:cs typeface="Arial"/>
                  <a:sym typeface="Arial"/>
                </a:defRPr>
              </a:pPr>
              <a:r>
                <a:t>University of Manchester</a:t>
              </a:r>
            </a:p>
            <a:p>
              <a:pPr defTabSz="951482">
                <a:buClrTx/>
                <a:defRPr sz="1000" b="1">
                  <a:solidFill>
                    <a:srgbClr val="FFFFFF"/>
                  </a:solidFill>
                  <a:latin typeface="Arial"/>
                  <a:ea typeface="Arial"/>
                  <a:cs typeface="Arial"/>
                  <a:sym typeface="Arial"/>
                </a:defRPr>
              </a:pPr>
              <a:r>
                <a:t>Faculty of Biology, Medicine and Health </a:t>
              </a:r>
              <a:r>
                <a:rPr sz="1200"/>
                <a:t>Photo</a:t>
              </a:r>
              <a:r>
                <a:rPr sz="1200" i="1"/>
                <a:t>Graphics</a:t>
              </a:r>
              <a:r>
                <a:rPr sz="1200"/>
                <a:t> Unit</a:t>
              </a:r>
            </a:p>
            <a:p>
              <a:pPr defTabSz="951482">
                <a:buClrTx/>
                <a:defRPr sz="800" b="1">
                  <a:solidFill>
                    <a:srgbClr val="FFFFFF"/>
                  </a:solidFill>
                  <a:latin typeface="Arial"/>
                  <a:ea typeface="Arial"/>
                  <a:cs typeface="Arial"/>
                  <a:sym typeface="Arial"/>
                </a:defRPr>
              </a:pPr>
              <a:endParaRPr sz="1200"/>
            </a:p>
            <a:p>
              <a:pPr defTabSz="951482">
                <a:buClrTx/>
                <a:defRPr sz="800" b="1">
                  <a:solidFill>
                    <a:srgbClr val="FFFF00"/>
                  </a:solidFill>
                  <a:latin typeface="Arial"/>
                  <a:ea typeface="Arial"/>
                  <a:cs typeface="Arial"/>
                  <a:sym typeface="Arial"/>
                </a:defRPr>
              </a:pPr>
              <a:r>
                <a:t>The blue instruction columns are for your help designing and will not print out on your poster </a:t>
              </a:r>
            </a:p>
            <a:p>
              <a:pPr defTabSz="951482">
                <a:buClrTx/>
                <a:defRPr sz="800" b="1">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r>
                <a:t>This PowerPoint Poster template has been designed to produce an ‘A’ size poster (Even though it is currently setup for A0, we are able to scale this to fit any ‘A’ size A0,A1,A2 etc.). </a:t>
              </a:r>
            </a:p>
            <a:p>
              <a:pPr algn="l" defTabSz="951482">
                <a:buClrTx/>
                <a:defRPr sz="600">
                  <a:solidFill>
                    <a:srgbClr val="FFFFFF"/>
                  </a:solidFill>
                  <a:latin typeface="Arial"/>
                  <a:ea typeface="Arial"/>
                  <a:cs typeface="Arial"/>
                  <a:sym typeface="Arial"/>
                </a:defRPr>
              </a:pPr>
              <a:r>
                <a:t>It is initially designed as a four column poster (although this can be altered – see Modifying instructions below) and includes the University Logo, Faculty Name and Faculty web address.</a:t>
              </a:r>
            </a:p>
            <a:p>
              <a:pPr algn="l" defTabSz="951482">
                <a:buClrTx/>
                <a:defRPr sz="300">
                  <a:solidFill>
                    <a:srgbClr val="FFFFFF"/>
                  </a:solidFill>
                  <a:latin typeface="Arial"/>
                  <a:ea typeface="Arial"/>
                  <a:cs typeface="Arial"/>
                  <a:sym typeface="Arial"/>
                </a:defRPr>
              </a:pPr>
              <a:r>
                <a:t> </a:t>
              </a:r>
            </a:p>
            <a:p>
              <a:pPr algn="l" defTabSz="951482">
                <a:buClrTx/>
                <a:defRPr sz="600">
                  <a:solidFill>
                    <a:srgbClr val="FFFFFF"/>
                  </a:solidFill>
                  <a:latin typeface="Arial"/>
                  <a:ea typeface="Arial"/>
                  <a:cs typeface="Arial"/>
                  <a:sym typeface="Arial"/>
                </a:defRPr>
              </a:pPr>
              <a:r>
                <a:t>The template should help design a well laid out scientific poster and will hopefully help to save you time by not having to start from scratch.</a:t>
              </a:r>
            </a:p>
            <a:p>
              <a:pPr algn="l" defTabSz="951482">
                <a:buClrTx/>
                <a:defRPr sz="3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r>
                <a:t>The template has all the elements you need to create your poster, and by simply dragging and dropping the individual poster elements you can quickly and simply create a well laid out poster.</a:t>
              </a:r>
            </a:p>
            <a:p>
              <a:pPr algn="l" defTabSz="951482">
                <a:buClrTx/>
                <a:defRPr sz="3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r>
                <a:t>If you have any questions regarding the templates, or if you want to get your poster printed by us please contact :</a:t>
              </a:r>
            </a:p>
            <a:p>
              <a:pPr algn="l" defTabSz="951482">
                <a:buClrTx/>
                <a:defRPr sz="600">
                  <a:solidFill>
                    <a:srgbClr val="FFFFFF"/>
                  </a:solidFill>
                  <a:latin typeface="Arial"/>
                  <a:ea typeface="Arial"/>
                  <a:cs typeface="Arial"/>
                  <a:sym typeface="Arial"/>
                </a:defRPr>
              </a:pPr>
              <a:r>
                <a:t>Photo</a:t>
              </a:r>
              <a:r>
                <a:rPr i="1"/>
                <a:t>Graphics</a:t>
              </a:r>
              <a:r>
                <a:t> Unit on Tel: 0161 275 5258 or </a:t>
              </a:r>
            </a:p>
            <a:p>
              <a:pPr algn="l" defTabSz="951482">
                <a:buClrTx/>
                <a:defRPr sz="600">
                  <a:solidFill>
                    <a:srgbClr val="FFFFFF"/>
                  </a:solidFill>
                  <a:latin typeface="Arial"/>
                  <a:ea typeface="Arial"/>
                  <a:cs typeface="Arial"/>
                  <a:sym typeface="Arial"/>
                </a:defRPr>
              </a:pPr>
              <a:r>
                <a:t>Email: photographics.lifesciences@manchester.ac.uk</a:t>
              </a:r>
            </a:p>
            <a:p>
              <a:pPr algn="l" defTabSz="951482">
                <a:buClrTx/>
                <a:defRPr sz="600">
                  <a:solidFill>
                    <a:srgbClr val="FFFFFF"/>
                  </a:solidFill>
                  <a:latin typeface="Arial"/>
                  <a:ea typeface="Arial"/>
                  <a:cs typeface="Arial"/>
                  <a:sym typeface="Arial"/>
                </a:defRPr>
              </a:pPr>
              <a:endParaRPr/>
            </a:p>
            <a:p>
              <a:pPr algn="l" defTabSz="951482">
                <a:buClrTx/>
                <a:defRPr sz="900" b="1">
                  <a:solidFill>
                    <a:srgbClr val="FFFFFF"/>
                  </a:solidFill>
                  <a:latin typeface="Arial"/>
                  <a:ea typeface="Arial"/>
                  <a:cs typeface="Arial"/>
                  <a:sym typeface="Arial"/>
                </a:defRPr>
              </a:pPr>
              <a:r>
                <a:t>Modifying the Poster Layout</a:t>
              </a: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r>
                <a:t>This PowerPoint template has three different column layouts. To change to one of the different layouts, Right-click your mouse on the background (not on the columns or Title Bar) and click on “Layout” to see the different layout options. </a:t>
              </a:r>
            </a:p>
            <a:p>
              <a:pPr algn="l" defTabSz="951482">
                <a:buClrTx/>
                <a:defRPr sz="400">
                  <a:solidFill>
                    <a:srgbClr val="FFFFFF"/>
                  </a:solidFill>
                  <a:latin typeface="Arial"/>
                  <a:ea typeface="Arial"/>
                  <a:cs typeface="Arial"/>
                  <a:sym typeface="Arial"/>
                </a:defRPr>
              </a:pPr>
              <a:endParaRPr/>
            </a:p>
            <a:p>
              <a:pPr algn="l" defTabSz="951482">
                <a:buClrTx/>
                <a:defRPr sz="400" i="1">
                  <a:solidFill>
                    <a:srgbClr val="FFFFFF"/>
                  </a:solidFill>
                  <a:latin typeface="Arial"/>
                  <a:ea typeface="Arial"/>
                  <a:cs typeface="Arial"/>
                  <a:sym typeface="Arial"/>
                </a:defRPr>
              </a:pPr>
              <a:r>
                <a:t>The columns in the provided layouts are fixed and cannot be moved but advanced users can modify any layout by going to VIEW and then SLIDE MASTER.</a:t>
              </a:r>
            </a:p>
            <a:p>
              <a:pPr algn="l" defTabSz="951482">
                <a:buClrTx/>
                <a:defRPr sz="400" i="1">
                  <a:solidFill>
                    <a:srgbClr val="FFFFFF"/>
                  </a:solidFill>
                  <a:latin typeface="Arial"/>
                  <a:ea typeface="Arial"/>
                  <a:cs typeface="Arial"/>
                  <a:sym typeface="Arial"/>
                </a:defRPr>
              </a:pPr>
              <a:endParaRPr/>
            </a:p>
            <a:p>
              <a:pPr algn="l" defTabSz="951482">
                <a:buClrTx/>
                <a:defRPr sz="900" b="1">
                  <a:solidFill>
                    <a:srgbClr val="FFFFFF"/>
                  </a:solidFill>
                  <a:latin typeface="Arial"/>
                  <a:ea typeface="Arial"/>
                  <a:cs typeface="Arial"/>
                  <a:sym typeface="Arial"/>
                </a:defRPr>
              </a:pPr>
              <a:r>
                <a:t>Using the placeholders</a:t>
              </a: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r>
                <a:t>To add text to this template click inside a placeholder and type in or paste your text. To move a placeholder, click on it once (to select it), place your cursor on its frame and your cursor will change to the symbol of your ‘mouse pointer on a cross’. </a:t>
              </a:r>
            </a:p>
            <a:p>
              <a:pPr algn="l" defTabSz="951482">
                <a:buClrTx/>
                <a:defRPr sz="600">
                  <a:solidFill>
                    <a:srgbClr val="FFFFFF"/>
                  </a:solidFill>
                  <a:latin typeface="Arial"/>
                  <a:ea typeface="Arial"/>
                  <a:cs typeface="Arial"/>
                  <a:sym typeface="Arial"/>
                </a:defRPr>
              </a:pPr>
              <a:r>
                <a:t>You can then, click once and drag it to its new location where you can resize it as needed. </a:t>
              </a:r>
            </a:p>
            <a:p>
              <a:pPr algn="l" defTabSz="951482">
                <a:buClrTx/>
                <a:defRPr sz="600">
                  <a:solidFill>
                    <a:srgbClr val="FFFFFF"/>
                  </a:solidFill>
                  <a:latin typeface="Arial"/>
                  <a:ea typeface="Arial"/>
                  <a:cs typeface="Arial"/>
                  <a:sym typeface="Arial"/>
                </a:defRPr>
              </a:pPr>
              <a:r>
                <a:t>Additional placeholders for Titles, Text and Images can be found on the right hand instruction column of this template.</a:t>
              </a:r>
            </a:p>
            <a:p>
              <a:pPr algn="l" defTabSz="951482">
                <a:buClrTx/>
                <a:defRPr sz="600">
                  <a:solidFill>
                    <a:srgbClr val="FFFFFF"/>
                  </a:solidFill>
                  <a:latin typeface="Arial"/>
                  <a:ea typeface="Arial"/>
                  <a:cs typeface="Arial"/>
                  <a:sym typeface="Arial"/>
                </a:defRPr>
              </a:pPr>
              <a:endParaRPr/>
            </a:p>
            <a:p>
              <a:pPr algn="l" defTabSz="951482">
                <a:buClrTx/>
                <a:defRPr sz="900" b="1">
                  <a:solidFill>
                    <a:srgbClr val="FFFFFF"/>
                  </a:solidFill>
                  <a:latin typeface="Arial"/>
                  <a:ea typeface="Arial"/>
                  <a:cs typeface="Arial"/>
                  <a:sym typeface="Arial"/>
                </a:defRPr>
              </a:pPr>
              <a:r>
                <a:t>Viewing your poster</a:t>
              </a: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r>
                <a:t>This Template has been designed at A0 size. If you view the template at 100% (to zoom in and out go to the VIEW menu and click on ZOOM to set your preferred magnification), it will give you an idea as to how the text and graphics will look when printed at A0 size. </a:t>
              </a:r>
            </a:p>
            <a:p>
              <a:pPr algn="l" defTabSz="951482">
                <a:buClrTx/>
                <a:defRPr sz="600">
                  <a:solidFill>
                    <a:srgbClr val="FFFFFF"/>
                  </a:solidFill>
                  <a:latin typeface="Arial"/>
                  <a:ea typeface="Arial"/>
                  <a:cs typeface="Arial"/>
                  <a:sym typeface="Arial"/>
                </a:defRPr>
              </a:pPr>
              <a:endParaRPr/>
            </a:p>
            <a:p>
              <a:pPr algn="l" defTabSz="951482">
                <a:buClrTx/>
                <a:defRPr sz="900" b="1">
                  <a:solidFill>
                    <a:srgbClr val="FFFFFF"/>
                  </a:solidFill>
                  <a:latin typeface="Arial"/>
                  <a:ea typeface="Arial"/>
                  <a:cs typeface="Arial"/>
                  <a:sym typeface="Arial"/>
                </a:defRPr>
              </a:pPr>
              <a:r>
                <a:t>Removing Template Elements</a:t>
              </a: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r>
                <a:t>To remove any of the Sub-Title Bars and  text boxes that are already on the template and that you don’t need, just select the with the mouse and press the delete key.</a:t>
              </a:r>
            </a:p>
          </p:txBody>
        </p:sp>
      </p:grpSp>
      <p:grpSp>
        <p:nvGrpSpPr>
          <p:cNvPr id="140" name="Rectangle 17"/>
          <p:cNvGrpSpPr/>
          <p:nvPr/>
        </p:nvGrpSpPr>
        <p:grpSpPr>
          <a:xfrm>
            <a:off x="10057106" y="-1"/>
            <a:ext cx="2707372" cy="6973532"/>
            <a:chOff x="0" y="0"/>
            <a:chExt cx="2707370" cy="6973531"/>
          </a:xfrm>
        </p:grpSpPr>
        <p:sp>
          <p:nvSpPr>
            <p:cNvPr id="138" name="Rectangle"/>
            <p:cNvSpPr/>
            <p:nvPr/>
          </p:nvSpPr>
          <p:spPr>
            <a:xfrm>
              <a:off x="-1" y="-1"/>
              <a:ext cx="2707372" cy="6973532"/>
            </a:xfrm>
            <a:prstGeom prst="rect">
              <a:avLst/>
            </a:prstGeom>
            <a:gradFill flip="none" rotWithShape="1">
              <a:gsLst>
                <a:gs pos="0">
                  <a:srgbClr val="000023"/>
                </a:gs>
                <a:gs pos="100000">
                  <a:srgbClr val="00004C"/>
                </a:gs>
              </a:gsLst>
              <a:lin ang="5400000" scaled="0"/>
            </a:gradFill>
            <a:ln w="12700" cap="flat">
              <a:noFill/>
              <a:miter lim="400000"/>
            </a:ln>
            <a:effectLst/>
          </p:spPr>
          <p:txBody>
            <a:bodyPr wrap="square" lIns="10419" tIns="10419" rIns="10419" bIns="10419" numCol="1" anchor="t">
              <a:noAutofit/>
            </a:bodyPr>
            <a:lstStyle/>
            <a:p>
              <a:pPr algn="l" defTabSz="951482">
                <a:buClrTx/>
                <a:defRPr sz="900" b="1">
                  <a:solidFill>
                    <a:srgbClr val="FFFFFF"/>
                  </a:solidFill>
                  <a:latin typeface="Arial"/>
                  <a:ea typeface="Arial"/>
                  <a:cs typeface="Arial"/>
                  <a:sym typeface="Arial"/>
                </a:defRPr>
              </a:pPr>
              <a:endParaRPr/>
            </a:p>
          </p:txBody>
        </p:sp>
        <p:sp>
          <p:nvSpPr>
            <p:cNvPr id="139" name="Importing Text and Graphics from External Sources…"/>
            <p:cNvSpPr txBox="1"/>
            <p:nvPr/>
          </p:nvSpPr>
          <p:spPr>
            <a:xfrm>
              <a:off x="-1" y="-1"/>
              <a:ext cx="2707372" cy="49282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9651" tIns="39651" rIns="39651" bIns="39651" numCol="1" anchor="t">
              <a:spAutoFit/>
            </a:bodyPr>
            <a:lstStyle/>
            <a:p>
              <a:pPr algn="l" defTabSz="951482">
                <a:buClrTx/>
                <a:defRPr sz="900" b="1">
                  <a:solidFill>
                    <a:srgbClr val="FFFFFF"/>
                  </a:solidFill>
                  <a:latin typeface="Arial"/>
                  <a:ea typeface="Arial"/>
                  <a:cs typeface="Arial"/>
                  <a:sym typeface="Arial"/>
                </a:defRPr>
              </a:pPr>
              <a:r>
                <a:t>Importing Text and Graphics from External Sources</a:t>
              </a:r>
            </a:p>
            <a:p>
              <a:pPr algn="l" defTabSz="951482">
                <a:buClrTx/>
                <a:defRPr sz="600">
                  <a:solidFill>
                    <a:srgbClr val="FFFFFF"/>
                  </a:solidFill>
                  <a:latin typeface="Arial"/>
                  <a:ea typeface="Arial"/>
                  <a:cs typeface="Arial"/>
                  <a:sym typeface="Arial"/>
                </a:defRPr>
              </a:pPr>
              <a:endParaRPr/>
            </a:p>
            <a:p>
              <a:pPr algn="l" defTabSz="951482">
                <a:buClrTx/>
                <a:defRPr sz="600" b="1">
                  <a:solidFill>
                    <a:srgbClr val="FFFFFF"/>
                  </a:solidFill>
                  <a:latin typeface="Arial"/>
                  <a:ea typeface="Arial"/>
                  <a:cs typeface="Arial"/>
                  <a:sym typeface="Arial"/>
                </a:defRPr>
              </a:pPr>
              <a:r>
                <a:t>Text: </a:t>
              </a:r>
              <a:r>
                <a:rPr b="0"/>
                <a:t>Paste or type your text into a pre-existing placeholder or drag in a new placeholder from the left side of the template. Move it anywhere as needed.</a:t>
              </a:r>
            </a:p>
            <a:p>
              <a:pPr algn="l" defTabSz="951482">
                <a:buClrTx/>
                <a:defRPr sz="600">
                  <a:solidFill>
                    <a:srgbClr val="FFFFFF"/>
                  </a:solidFill>
                  <a:latin typeface="Arial"/>
                  <a:ea typeface="Arial"/>
                  <a:cs typeface="Arial"/>
                  <a:sym typeface="Arial"/>
                </a:defRPr>
              </a:pPr>
              <a:endParaRPr b="0"/>
            </a:p>
            <a:p>
              <a:pPr algn="l" defTabSz="951482">
                <a:buClrTx/>
                <a:defRPr sz="600" b="1">
                  <a:solidFill>
                    <a:srgbClr val="FFFFFF"/>
                  </a:solidFill>
                  <a:latin typeface="Arial"/>
                  <a:ea typeface="Arial"/>
                  <a:cs typeface="Arial"/>
                  <a:sym typeface="Arial"/>
                </a:defRPr>
              </a:pPr>
              <a:r>
                <a:t>Photos/Images: </a:t>
              </a:r>
              <a:r>
                <a:rPr b="0"/>
                <a:t>Drag in a picture placeholder, size it first, click in it and insert a photo from the menu.</a:t>
              </a:r>
            </a:p>
            <a:p>
              <a:pPr algn="l" defTabSz="951482">
                <a:buClrTx/>
                <a:defRPr sz="600">
                  <a:solidFill>
                    <a:srgbClr val="FFFFFF"/>
                  </a:solidFill>
                  <a:latin typeface="Arial"/>
                  <a:ea typeface="Arial"/>
                  <a:cs typeface="Arial"/>
                  <a:sym typeface="Arial"/>
                </a:defRPr>
              </a:pPr>
              <a:endParaRPr b="0"/>
            </a:p>
            <a:p>
              <a:pPr algn="l" defTabSz="951482">
                <a:buClrTx/>
                <a:defRPr sz="600" b="1">
                  <a:solidFill>
                    <a:srgbClr val="FFFFFF"/>
                  </a:solidFill>
                  <a:latin typeface="Arial"/>
                  <a:ea typeface="Arial"/>
                  <a:cs typeface="Arial"/>
                  <a:sym typeface="Arial"/>
                </a:defRPr>
              </a:pPr>
              <a:r>
                <a:t>Tables: </a:t>
              </a:r>
              <a:r>
                <a:rPr b="0"/>
                <a:t>You can copy and paste a table from an external document onto this poster template. To adjust  the way the text fits within the cells of a table that has been pasted, right-click on the table, click FORMAT SHAPE  then click on TEXT BOX and change the INTERNAL MARGIN values to 0.25</a:t>
              </a:r>
            </a:p>
            <a:p>
              <a:pPr algn="l" defTabSz="951482">
                <a:buClrTx/>
                <a:defRPr sz="600">
                  <a:solidFill>
                    <a:srgbClr val="FFFFFF"/>
                  </a:solidFill>
                  <a:latin typeface="Arial"/>
                  <a:ea typeface="Arial"/>
                  <a:cs typeface="Arial"/>
                  <a:sym typeface="Arial"/>
                </a:defRPr>
              </a:pPr>
              <a:endParaRPr b="0"/>
            </a:p>
            <a:p>
              <a:pPr algn="l" defTabSz="951482">
                <a:buClrTx/>
                <a:defRPr sz="600" b="1">
                  <a:solidFill>
                    <a:srgbClr val="FFFFFF"/>
                  </a:solidFill>
                  <a:latin typeface="Arial"/>
                  <a:ea typeface="Arial"/>
                  <a:cs typeface="Arial"/>
                  <a:sym typeface="Arial"/>
                </a:defRPr>
              </a:pPr>
              <a:r>
                <a:t>Graphs: </a:t>
              </a:r>
              <a:r>
                <a:rPr b="0"/>
                <a:t>You should save graphs as image files such as jpeg, in the programme that you created them in e.g. excel, and then insert them into the poster using the Photo/Images instruction above. </a:t>
              </a:r>
            </a:p>
            <a:p>
              <a:pPr algn="l" defTabSz="951482">
                <a:buClrTx/>
                <a:defRPr sz="600" i="1">
                  <a:solidFill>
                    <a:srgbClr val="FFFFFF"/>
                  </a:solidFill>
                  <a:latin typeface="Arial"/>
                  <a:ea typeface="Arial"/>
                  <a:cs typeface="Arial"/>
                  <a:sym typeface="Arial"/>
                </a:defRPr>
              </a:pPr>
              <a:r>
                <a:t>(Don’t copy and paste you graph from the programme e.g. Excel directly into the template as the graph may not print properly)</a:t>
              </a:r>
            </a:p>
            <a:p>
              <a:pPr algn="l" defTabSz="951482">
                <a:buClrTx/>
                <a:defRPr sz="5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900" b="1">
                  <a:solidFill>
                    <a:srgbClr val="FFFFFF"/>
                  </a:solidFill>
                  <a:latin typeface="Arial"/>
                  <a:ea typeface="Arial"/>
                  <a:cs typeface="Arial"/>
                  <a:sym typeface="Arial"/>
                </a:defRPr>
              </a:pPr>
              <a:r>
                <a:t>Poster Elements</a:t>
              </a:r>
            </a:p>
            <a:p>
              <a:pPr defTabSz="951482">
                <a:buClrTx/>
                <a:defRPr sz="900" b="1">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r>
                <a:t>Use the sections provided below to add new elements to your poster: Drag a placeholder onto the poster area, size it, and click in it to edit.</a:t>
              </a:r>
            </a:p>
            <a:p>
              <a:pPr algn="l" defTabSz="951482">
                <a:buClrTx/>
                <a:defRPr sz="600">
                  <a:solidFill>
                    <a:srgbClr val="FFFFFF"/>
                  </a:solidFill>
                  <a:latin typeface="Arial"/>
                  <a:ea typeface="Arial"/>
                  <a:cs typeface="Arial"/>
                  <a:sym typeface="Arial"/>
                </a:defRPr>
              </a:pPr>
              <a:endParaRPr/>
            </a:p>
            <a:p>
              <a:pPr algn="l" defTabSz="951482">
                <a:buClrTx/>
                <a:defRPr sz="600" b="1">
                  <a:solidFill>
                    <a:srgbClr val="FFFF00"/>
                  </a:solidFill>
                  <a:latin typeface="Arial"/>
                  <a:ea typeface="Arial"/>
                  <a:cs typeface="Arial"/>
                  <a:sym typeface="Arial"/>
                </a:defRPr>
              </a:pPr>
              <a:r>
                <a:t>Sub-Heading placeholder</a:t>
              </a:r>
            </a:p>
            <a:p>
              <a:pPr algn="l" defTabSz="951482">
                <a:buClrTx/>
                <a:defRPr sz="600">
                  <a:solidFill>
                    <a:srgbClr val="FFFFFF"/>
                  </a:solidFill>
                  <a:latin typeface="Arial"/>
                  <a:ea typeface="Arial"/>
                  <a:cs typeface="Arial"/>
                  <a:sym typeface="Arial"/>
                </a:defRPr>
              </a:pPr>
              <a:r>
                <a:t>Move this sub-heading placeholder onto the poster to add another sub-heading. Use section headers to separate the sections and topics on your poster. </a:t>
              </a: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b="1">
                  <a:solidFill>
                    <a:srgbClr val="FFFF00"/>
                  </a:solidFill>
                  <a:latin typeface="Arial"/>
                  <a:ea typeface="Arial"/>
                  <a:cs typeface="Arial"/>
                  <a:sym typeface="Arial"/>
                </a:defRPr>
              </a:pPr>
              <a:endParaRPr/>
            </a:p>
            <a:p>
              <a:pPr algn="l" defTabSz="951482">
                <a:buClrTx/>
                <a:defRPr sz="600" b="1">
                  <a:solidFill>
                    <a:srgbClr val="FFFF00"/>
                  </a:solidFill>
                  <a:latin typeface="Arial"/>
                  <a:ea typeface="Arial"/>
                  <a:cs typeface="Arial"/>
                  <a:sym typeface="Arial"/>
                </a:defRPr>
              </a:pPr>
              <a:r>
                <a:t>Text placeholder</a:t>
              </a:r>
            </a:p>
            <a:p>
              <a:pPr algn="l" defTabSz="951482">
                <a:buClrTx/>
                <a:defRPr sz="600">
                  <a:solidFill>
                    <a:srgbClr val="FFFFFF"/>
                  </a:solidFill>
                  <a:latin typeface="Arial"/>
                  <a:ea typeface="Arial"/>
                  <a:cs typeface="Arial"/>
                  <a:sym typeface="Arial"/>
                </a:defRPr>
              </a:pPr>
              <a:r>
                <a:t>Move this preformatted text placeholder to the poster to add a new body of text.</a:t>
              </a: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b="1">
                  <a:solidFill>
                    <a:srgbClr val="FFFF00"/>
                  </a:solidFill>
                  <a:latin typeface="Arial"/>
                  <a:ea typeface="Arial"/>
                  <a:cs typeface="Arial"/>
                  <a:sym typeface="Arial"/>
                </a:defRPr>
              </a:pPr>
              <a:endParaRPr/>
            </a:p>
            <a:p>
              <a:pPr algn="l" defTabSz="951482">
                <a:buClrTx/>
                <a:defRPr sz="600" b="1">
                  <a:solidFill>
                    <a:srgbClr val="FFFF00"/>
                  </a:solidFill>
                  <a:latin typeface="Arial"/>
                  <a:ea typeface="Arial"/>
                  <a:cs typeface="Arial"/>
                  <a:sym typeface="Arial"/>
                </a:defRPr>
              </a:pPr>
              <a:r>
                <a:t>Picture placeholder</a:t>
              </a:r>
            </a:p>
            <a:p>
              <a:pPr algn="l" defTabSz="951482">
                <a:buClrTx/>
                <a:defRPr sz="600">
                  <a:solidFill>
                    <a:srgbClr val="FFFFFF"/>
                  </a:solidFill>
                  <a:latin typeface="Arial"/>
                  <a:ea typeface="Arial"/>
                  <a:cs typeface="Arial"/>
                  <a:sym typeface="Arial"/>
                </a:defRPr>
              </a:pPr>
              <a:r>
                <a:t>Move this graphic placeholder onto your poster, size it first, and then click it to add a picture to the poster.</a:t>
              </a: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a:solidFill>
                    <a:srgbClr val="FFFFFF"/>
                  </a:solidFill>
                  <a:latin typeface="Arial"/>
                  <a:ea typeface="Arial"/>
                  <a:cs typeface="Arial"/>
                  <a:sym typeface="Arial"/>
                </a:defRPr>
              </a:pPr>
              <a:endParaRPr/>
            </a:p>
            <a:p>
              <a:pPr algn="l" defTabSz="951482">
                <a:buClrTx/>
                <a:defRPr sz="600" b="1">
                  <a:solidFill>
                    <a:srgbClr val="FFFFFF"/>
                  </a:solidFill>
                  <a:latin typeface="Arial"/>
                  <a:ea typeface="Arial"/>
                  <a:cs typeface="Arial"/>
                  <a:sym typeface="Arial"/>
                </a:defRPr>
              </a:pPr>
              <a:r>
                <a:t>Photo</a:t>
              </a:r>
              <a:r>
                <a:rPr b="0" i="1"/>
                <a:t>Graphics</a:t>
              </a:r>
              <a:r>
                <a:t> Unit – University of Manchester</a:t>
              </a:r>
            </a:p>
            <a:p>
              <a:pPr algn="l" defTabSz="951482">
                <a:buClrTx/>
                <a:defRPr sz="600">
                  <a:solidFill>
                    <a:srgbClr val="FFFFFF"/>
                  </a:solidFill>
                  <a:latin typeface="Arial"/>
                  <a:ea typeface="Arial"/>
                  <a:cs typeface="Arial"/>
                  <a:sym typeface="Arial"/>
                </a:defRPr>
              </a:pPr>
              <a:r>
                <a:t>1.828 Stopford Building, Oxford Road, Manchester, M13 9PT</a:t>
              </a:r>
            </a:p>
            <a:p>
              <a:pPr algn="l" defTabSz="951482">
                <a:buClrTx/>
                <a:defRPr sz="600">
                  <a:solidFill>
                    <a:srgbClr val="FFFFFF"/>
                  </a:solidFill>
                  <a:latin typeface="Arial"/>
                  <a:ea typeface="Arial"/>
                  <a:cs typeface="Arial"/>
                  <a:sym typeface="Arial"/>
                </a:defRPr>
              </a:pPr>
              <a:r>
                <a:t>Tel: 0161 275 5258 </a:t>
              </a:r>
            </a:p>
            <a:p>
              <a:pPr algn="l" defTabSz="951482">
                <a:buClrTx/>
                <a:defRPr sz="600">
                  <a:solidFill>
                    <a:srgbClr val="FFFFFF"/>
                  </a:solidFill>
                  <a:latin typeface="Arial"/>
                  <a:ea typeface="Arial"/>
                  <a:cs typeface="Arial"/>
                  <a:sym typeface="Arial"/>
                </a:defRPr>
              </a:pPr>
              <a:r>
                <a:t>Email: photographics.lifesciences@manchester.ac.uk</a:t>
              </a:r>
            </a:p>
          </p:txBody>
        </p:sp>
      </p:grpSp>
      <p:sp>
        <p:nvSpPr>
          <p:cNvPr id="141" name="Rectangle 18"/>
          <p:cNvSpPr/>
          <p:nvPr/>
        </p:nvSpPr>
        <p:spPr>
          <a:xfrm>
            <a:off x="10181255" y="4342674"/>
            <a:ext cx="2400536" cy="230674"/>
          </a:xfrm>
          <a:prstGeom prst="rect">
            <a:avLst/>
          </a:prstGeom>
          <a:solidFill>
            <a:srgbClr val="FFFFFF"/>
          </a:solidFill>
          <a:ln w="12700">
            <a:miter lim="400000"/>
          </a:ln>
        </p:spPr>
        <p:txBody>
          <a:bodyPr lIns="10419" tIns="10419" rIns="10419" bIns="10419" anchor="ctr"/>
          <a:lstStyle/>
          <a:p>
            <a:pPr defTabSz="951482">
              <a:buClrTx/>
              <a:defRPr sz="1800">
                <a:solidFill>
                  <a:srgbClr val="FFFFFF"/>
                </a:solidFill>
                <a:latin typeface="Calibri"/>
                <a:ea typeface="Calibri"/>
                <a:cs typeface="Calibri"/>
                <a:sym typeface="Calibri"/>
              </a:defRPr>
            </a:pPr>
            <a:endParaRPr/>
          </a:p>
        </p:txBody>
      </p:sp>
      <p:sp>
        <p:nvSpPr>
          <p:cNvPr id="142" name="Rectangle 36"/>
          <p:cNvSpPr/>
          <p:nvPr/>
        </p:nvSpPr>
        <p:spPr>
          <a:xfrm>
            <a:off x="3052462" y="0"/>
            <a:ext cx="6900600" cy="1443504"/>
          </a:xfrm>
          <a:prstGeom prst="rect">
            <a:avLst/>
          </a:prstGeom>
          <a:gradFill>
            <a:gsLst>
              <a:gs pos="0">
                <a:srgbClr val="320049"/>
              </a:gs>
              <a:gs pos="100000">
                <a:srgbClr val="6D009D"/>
              </a:gs>
            </a:gsLst>
            <a:lin ang="5400000"/>
          </a:gradFill>
          <a:ln w="12700">
            <a:miter lim="400000"/>
          </a:ln>
        </p:spPr>
        <p:txBody>
          <a:bodyPr lIns="10419" tIns="10419" rIns="10419" bIns="10419" anchor="ctr"/>
          <a:lstStyle/>
          <a:p>
            <a:pPr algn="l" defTabSz="951482">
              <a:buClrTx/>
              <a:defRPr sz="1800">
                <a:solidFill>
                  <a:srgbClr val="000000"/>
                </a:solidFill>
                <a:latin typeface="Calibri"/>
                <a:ea typeface="Calibri"/>
                <a:cs typeface="Calibri"/>
                <a:sym typeface="Calibri"/>
              </a:defRPr>
            </a:pPr>
            <a:endParaRPr/>
          </a:p>
        </p:txBody>
      </p:sp>
      <p:sp>
        <p:nvSpPr>
          <p:cNvPr id="143" name="Rectangle 9"/>
          <p:cNvSpPr/>
          <p:nvPr/>
        </p:nvSpPr>
        <p:spPr>
          <a:xfrm>
            <a:off x="3052462" y="1443503"/>
            <a:ext cx="6900600" cy="32200"/>
          </a:xfrm>
          <a:prstGeom prst="rect">
            <a:avLst/>
          </a:prstGeom>
          <a:solidFill>
            <a:srgbClr val="3D0058"/>
          </a:solidFill>
          <a:ln w="12700">
            <a:miter lim="400000"/>
          </a:ln>
        </p:spPr>
        <p:txBody>
          <a:bodyPr lIns="10419" tIns="10419" rIns="10419" bIns="10419" anchor="ctr"/>
          <a:lstStyle/>
          <a:p>
            <a:pPr algn="l" defTabSz="951482">
              <a:buClrTx/>
              <a:defRPr sz="1800">
                <a:solidFill>
                  <a:srgbClr val="000000"/>
                </a:solidFill>
                <a:latin typeface="Calibri"/>
                <a:ea typeface="Calibri"/>
                <a:cs typeface="Calibri"/>
                <a:sym typeface="Calibri"/>
              </a:defRPr>
            </a:pPr>
            <a:endParaRPr/>
          </a:p>
        </p:txBody>
      </p:sp>
      <p:sp>
        <p:nvSpPr>
          <p:cNvPr id="144" name="Rectangle 33"/>
          <p:cNvSpPr/>
          <p:nvPr/>
        </p:nvSpPr>
        <p:spPr>
          <a:xfrm>
            <a:off x="3199706" y="1656592"/>
            <a:ext cx="3200367" cy="7598837"/>
          </a:xfrm>
          <a:prstGeom prst="rect">
            <a:avLst/>
          </a:prstGeom>
          <a:solidFill>
            <a:srgbClr val="FFFFFF"/>
          </a:solidFill>
          <a:ln w="3175">
            <a:solidFill>
              <a:srgbClr val="C29AFE"/>
            </a:solidFill>
            <a:miter/>
          </a:ln>
        </p:spPr>
        <p:txBody>
          <a:bodyPr lIns="10419" tIns="10419" rIns="10419" bIns="10419" anchor="ctr"/>
          <a:lstStyle/>
          <a:p>
            <a:pPr algn="l" defTabSz="951482">
              <a:buClrTx/>
              <a:defRPr sz="1800">
                <a:solidFill>
                  <a:srgbClr val="000000"/>
                </a:solidFill>
                <a:latin typeface="Calibri"/>
                <a:ea typeface="Calibri"/>
                <a:cs typeface="Calibri"/>
                <a:sym typeface="Calibri"/>
              </a:defRPr>
            </a:pPr>
            <a:endParaRPr/>
          </a:p>
        </p:txBody>
      </p:sp>
      <p:sp>
        <p:nvSpPr>
          <p:cNvPr id="145" name="Rectangle 33"/>
          <p:cNvSpPr/>
          <p:nvPr/>
        </p:nvSpPr>
        <p:spPr>
          <a:xfrm>
            <a:off x="6612687" y="1656592"/>
            <a:ext cx="3200366" cy="7598837"/>
          </a:xfrm>
          <a:prstGeom prst="rect">
            <a:avLst/>
          </a:prstGeom>
          <a:solidFill>
            <a:srgbClr val="FFFFFF"/>
          </a:solidFill>
          <a:ln w="3175">
            <a:solidFill>
              <a:srgbClr val="C29AFE"/>
            </a:solidFill>
            <a:miter/>
          </a:ln>
        </p:spPr>
        <p:txBody>
          <a:bodyPr lIns="10419" tIns="10419" rIns="10419" bIns="10419" anchor="ctr"/>
          <a:lstStyle/>
          <a:p>
            <a:pPr algn="l" defTabSz="951482">
              <a:buClrTx/>
              <a:defRPr sz="1800">
                <a:solidFill>
                  <a:srgbClr val="000000"/>
                </a:solidFill>
                <a:latin typeface="Calibri"/>
                <a:ea typeface="Calibri"/>
                <a:cs typeface="Calibri"/>
                <a:sym typeface="Calibri"/>
              </a:defRPr>
            </a:pPr>
            <a:endParaRPr/>
          </a:p>
        </p:txBody>
      </p:sp>
      <p:pic>
        <p:nvPicPr>
          <p:cNvPr id="146" name="Picture 11" descr="Picture 11"/>
          <p:cNvPicPr>
            <a:picLocks noChangeAspect="1"/>
          </p:cNvPicPr>
          <p:nvPr/>
        </p:nvPicPr>
        <p:blipFill>
          <a:blip r:embed="rId2">
            <a:extLst/>
          </a:blip>
          <a:stretch>
            <a:fillRect/>
          </a:stretch>
        </p:blipFill>
        <p:spPr>
          <a:xfrm>
            <a:off x="3199706" y="127975"/>
            <a:ext cx="1171911" cy="502248"/>
          </a:xfrm>
          <a:prstGeom prst="rect">
            <a:avLst/>
          </a:prstGeom>
          <a:ln w="12700">
            <a:miter lim="400000"/>
          </a:ln>
        </p:spPr>
      </p:pic>
      <p:sp>
        <p:nvSpPr>
          <p:cNvPr id="147" name="Body Level One…"/>
          <p:cNvSpPr txBox="1">
            <a:spLocks noGrp="1"/>
          </p:cNvSpPr>
          <p:nvPr>
            <p:ph type="body" sz="quarter" idx="1"/>
          </p:nvPr>
        </p:nvSpPr>
        <p:spPr>
          <a:xfrm>
            <a:off x="3199706" y="1832221"/>
            <a:ext cx="3203205" cy="192881"/>
          </a:xfrm>
          <a:prstGeom prst="rect">
            <a:avLst/>
          </a:prstGeom>
        </p:spPr>
        <p:txBody>
          <a:bodyPr lIns="52093" tIns="52093" rIns="52093" bIns="52093" anchor="t"/>
          <a:lstStyle>
            <a:lvl1pPr marL="0" indent="0" defTabSz="951482">
              <a:spcBef>
                <a:spcPts val="100"/>
              </a:spcBef>
              <a:buClrTx/>
              <a:buSzTx/>
              <a:buNone/>
              <a:defRPr sz="500">
                <a:solidFill>
                  <a:srgbClr val="000000"/>
                </a:solidFill>
                <a:latin typeface="Arial"/>
                <a:ea typeface="Arial"/>
                <a:cs typeface="Arial"/>
                <a:sym typeface="Arial"/>
              </a:defRPr>
            </a:lvl1pPr>
            <a:lvl2pPr marL="1028648" indent="-114294" defTabSz="951482">
              <a:spcBef>
                <a:spcPts val="100"/>
              </a:spcBef>
              <a:buClrTx/>
              <a:buSzPct val="100000"/>
              <a:buChar char="–"/>
              <a:defRPr sz="500">
                <a:solidFill>
                  <a:srgbClr val="000000"/>
                </a:solidFill>
                <a:latin typeface="Arial"/>
                <a:ea typeface="Arial"/>
                <a:cs typeface="Arial"/>
                <a:sym typeface="Arial"/>
              </a:defRPr>
            </a:lvl2pPr>
            <a:lvl3pPr marL="1600120" indent="-114294" defTabSz="951482">
              <a:spcBef>
                <a:spcPts val="100"/>
              </a:spcBef>
              <a:buClrTx/>
              <a:buSzPct val="100000"/>
              <a:defRPr sz="500">
                <a:solidFill>
                  <a:srgbClr val="000000"/>
                </a:solidFill>
                <a:latin typeface="Arial"/>
                <a:ea typeface="Arial"/>
                <a:cs typeface="Arial"/>
                <a:sym typeface="Arial"/>
              </a:defRPr>
            </a:lvl3pPr>
            <a:lvl4pPr marL="2183020" indent="-125723" defTabSz="951482">
              <a:spcBef>
                <a:spcPts val="100"/>
              </a:spcBef>
              <a:buClrTx/>
              <a:buSzPct val="100000"/>
              <a:buChar char="–"/>
              <a:defRPr sz="500">
                <a:solidFill>
                  <a:srgbClr val="000000"/>
                </a:solidFill>
                <a:latin typeface="Arial"/>
                <a:ea typeface="Arial"/>
                <a:cs typeface="Arial"/>
                <a:sym typeface="Arial"/>
              </a:defRPr>
            </a:lvl4pPr>
            <a:lvl5pPr marL="2777351" indent="-91435" defTabSz="951482">
              <a:spcBef>
                <a:spcPts val="100"/>
              </a:spcBef>
              <a:buClrTx/>
              <a:buSzPct val="100000"/>
              <a:buChar char="»"/>
              <a:defRPr sz="500">
                <a:solidFill>
                  <a:srgbClr val="000000"/>
                </a:solidFill>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48" name="Text Placeholder 5"/>
          <p:cNvSpPr>
            <a:spLocks noGrp="1"/>
          </p:cNvSpPr>
          <p:nvPr>
            <p:ph type="body" sz="quarter" idx="13"/>
          </p:nvPr>
        </p:nvSpPr>
        <p:spPr>
          <a:xfrm>
            <a:off x="3201140" y="1658162"/>
            <a:ext cx="3201770" cy="171842"/>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49" name="Text Placeholder 5"/>
          <p:cNvSpPr>
            <a:spLocks noGrp="1"/>
          </p:cNvSpPr>
          <p:nvPr>
            <p:ph type="body" sz="quarter" idx="14"/>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50" name="Text Placeholder 3"/>
          <p:cNvSpPr>
            <a:spLocks noGrp="1"/>
          </p:cNvSpPr>
          <p:nvPr>
            <p:ph type="body" sz="quarter" idx="15"/>
          </p:nvPr>
        </p:nvSpPr>
        <p:spPr>
          <a:xfrm>
            <a:off x="10176309" y="4356249"/>
            <a:ext cx="2400488"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51" name="Text Placeholder 3"/>
          <p:cNvSpPr>
            <a:spLocks noGrp="1"/>
          </p:cNvSpPr>
          <p:nvPr>
            <p:ph type="body" sz="quarter" idx="16"/>
          </p:nvPr>
        </p:nvSpPr>
        <p:spPr>
          <a:xfrm>
            <a:off x="10176309" y="4356249"/>
            <a:ext cx="2400488"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52" name="Text Placeholder 3"/>
          <p:cNvSpPr>
            <a:spLocks noGrp="1"/>
          </p:cNvSpPr>
          <p:nvPr>
            <p:ph type="body" sz="quarter" idx="17"/>
          </p:nvPr>
        </p:nvSpPr>
        <p:spPr>
          <a:xfrm>
            <a:off x="10176309" y="4356249"/>
            <a:ext cx="2400488"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53" name="Text Placeholder 3"/>
          <p:cNvSpPr>
            <a:spLocks noGrp="1"/>
          </p:cNvSpPr>
          <p:nvPr>
            <p:ph type="body" sz="quarter" idx="18"/>
          </p:nvPr>
        </p:nvSpPr>
        <p:spPr>
          <a:xfrm>
            <a:off x="10176309" y="4356249"/>
            <a:ext cx="2400488"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54" name="Text Placeholder 3"/>
          <p:cNvSpPr>
            <a:spLocks noGrp="1"/>
          </p:cNvSpPr>
          <p:nvPr>
            <p:ph type="body" sz="quarter" idx="19"/>
          </p:nvPr>
        </p:nvSpPr>
        <p:spPr>
          <a:xfrm>
            <a:off x="10176309" y="4356249"/>
            <a:ext cx="2400488"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55" name="Text Placeholder 3"/>
          <p:cNvSpPr>
            <a:spLocks noGrp="1"/>
          </p:cNvSpPr>
          <p:nvPr>
            <p:ph type="body" sz="quarter" idx="20"/>
          </p:nvPr>
        </p:nvSpPr>
        <p:spPr>
          <a:xfrm>
            <a:off x="10176309" y="4356249"/>
            <a:ext cx="2400488"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56" name="Text Placeholder 3"/>
          <p:cNvSpPr>
            <a:spLocks noGrp="1"/>
          </p:cNvSpPr>
          <p:nvPr>
            <p:ph type="body" sz="quarter" idx="21"/>
          </p:nvPr>
        </p:nvSpPr>
        <p:spPr>
          <a:xfrm>
            <a:off x="10176309" y="4356249"/>
            <a:ext cx="2400488"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57" name="Text Placeholder 3"/>
          <p:cNvSpPr>
            <a:spLocks noGrp="1"/>
          </p:cNvSpPr>
          <p:nvPr>
            <p:ph type="body" sz="quarter" idx="22"/>
          </p:nvPr>
        </p:nvSpPr>
        <p:spPr>
          <a:xfrm>
            <a:off x="10176309" y="4356249"/>
            <a:ext cx="2400488"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58" name="Text Placeholder 3"/>
          <p:cNvSpPr>
            <a:spLocks noGrp="1"/>
          </p:cNvSpPr>
          <p:nvPr>
            <p:ph type="body" sz="quarter" idx="23"/>
          </p:nvPr>
        </p:nvSpPr>
        <p:spPr>
          <a:xfrm>
            <a:off x="10176309" y="4356249"/>
            <a:ext cx="2400488"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59" name="Text Placeholder 3"/>
          <p:cNvSpPr>
            <a:spLocks noGrp="1"/>
          </p:cNvSpPr>
          <p:nvPr>
            <p:ph type="body" sz="quarter" idx="24"/>
          </p:nvPr>
        </p:nvSpPr>
        <p:spPr>
          <a:xfrm>
            <a:off x="10176309" y="4356249"/>
            <a:ext cx="2400488"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60" name="Text Placeholder 3"/>
          <p:cNvSpPr>
            <a:spLocks noGrp="1"/>
          </p:cNvSpPr>
          <p:nvPr>
            <p:ph type="body" sz="quarter" idx="25"/>
          </p:nvPr>
        </p:nvSpPr>
        <p:spPr>
          <a:xfrm>
            <a:off x="10176309" y="4356249"/>
            <a:ext cx="2400488"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61" name="Picture Placeholder 13"/>
          <p:cNvSpPr>
            <a:spLocks noGrp="1"/>
          </p:cNvSpPr>
          <p:nvPr>
            <p:ph type="pic" sz="quarter" idx="26"/>
          </p:nvPr>
        </p:nvSpPr>
        <p:spPr>
          <a:xfrm>
            <a:off x="10176309" y="5068364"/>
            <a:ext cx="2400488" cy="1275818"/>
          </a:xfrm>
          <a:prstGeom prst="rect">
            <a:avLst/>
          </a:prstGeom>
          <a:ln w="3175">
            <a:solidFill>
              <a:srgbClr val="4E5B6F"/>
            </a:solidFill>
            <a:round/>
          </a:ln>
        </p:spPr>
        <p:txBody>
          <a:bodyPr lIns="91439" tIns="45719" rIns="91439" bIns="45719" anchor="t">
            <a:noAutofit/>
          </a:bodyPr>
          <a:lstStyle/>
          <a:p>
            <a:endParaRPr/>
          </a:p>
        </p:txBody>
      </p:sp>
      <p:sp>
        <p:nvSpPr>
          <p:cNvPr id="162" name="Picture Placeholder 13"/>
          <p:cNvSpPr>
            <a:spLocks noGrp="1"/>
          </p:cNvSpPr>
          <p:nvPr>
            <p:ph type="pic" sz="quarter" idx="27"/>
          </p:nvPr>
        </p:nvSpPr>
        <p:spPr>
          <a:xfrm>
            <a:off x="10176309" y="5068364"/>
            <a:ext cx="2400488" cy="1275818"/>
          </a:xfrm>
          <a:prstGeom prst="rect">
            <a:avLst/>
          </a:prstGeom>
          <a:ln w="3175">
            <a:solidFill>
              <a:srgbClr val="4E5B6F"/>
            </a:solidFill>
            <a:round/>
          </a:ln>
        </p:spPr>
        <p:txBody>
          <a:bodyPr lIns="91439" tIns="45719" rIns="91439" bIns="45719" anchor="t">
            <a:noAutofit/>
          </a:bodyPr>
          <a:lstStyle/>
          <a:p>
            <a:endParaRPr/>
          </a:p>
        </p:txBody>
      </p:sp>
      <p:sp>
        <p:nvSpPr>
          <p:cNvPr id="163" name="Picture Placeholder 13"/>
          <p:cNvSpPr>
            <a:spLocks noGrp="1"/>
          </p:cNvSpPr>
          <p:nvPr>
            <p:ph type="pic" sz="quarter" idx="28"/>
          </p:nvPr>
        </p:nvSpPr>
        <p:spPr>
          <a:xfrm>
            <a:off x="10176309" y="5068364"/>
            <a:ext cx="2400488" cy="1275818"/>
          </a:xfrm>
          <a:prstGeom prst="rect">
            <a:avLst/>
          </a:prstGeom>
          <a:ln w="3175">
            <a:solidFill>
              <a:srgbClr val="4E5B6F"/>
            </a:solidFill>
            <a:round/>
          </a:ln>
        </p:spPr>
        <p:txBody>
          <a:bodyPr lIns="91439" tIns="45719" rIns="91439" bIns="45719" anchor="t">
            <a:noAutofit/>
          </a:bodyPr>
          <a:lstStyle/>
          <a:p>
            <a:endParaRPr/>
          </a:p>
        </p:txBody>
      </p:sp>
      <p:sp>
        <p:nvSpPr>
          <p:cNvPr id="164" name="Picture Placeholder 13"/>
          <p:cNvSpPr>
            <a:spLocks noGrp="1"/>
          </p:cNvSpPr>
          <p:nvPr>
            <p:ph type="pic" sz="quarter" idx="29"/>
          </p:nvPr>
        </p:nvSpPr>
        <p:spPr>
          <a:xfrm>
            <a:off x="10176309" y="5068364"/>
            <a:ext cx="2400488" cy="1275818"/>
          </a:xfrm>
          <a:prstGeom prst="rect">
            <a:avLst/>
          </a:prstGeom>
          <a:ln w="3175">
            <a:solidFill>
              <a:srgbClr val="4E5B6F"/>
            </a:solidFill>
            <a:round/>
          </a:ln>
        </p:spPr>
        <p:txBody>
          <a:bodyPr lIns="91439" tIns="45719" rIns="91439" bIns="45719" anchor="t">
            <a:noAutofit/>
          </a:bodyPr>
          <a:lstStyle/>
          <a:p>
            <a:endParaRPr/>
          </a:p>
        </p:txBody>
      </p:sp>
      <p:sp>
        <p:nvSpPr>
          <p:cNvPr id="165" name="Picture Placeholder 13"/>
          <p:cNvSpPr>
            <a:spLocks noGrp="1"/>
          </p:cNvSpPr>
          <p:nvPr>
            <p:ph type="pic" sz="quarter" idx="30"/>
          </p:nvPr>
        </p:nvSpPr>
        <p:spPr>
          <a:xfrm>
            <a:off x="10176309" y="5068364"/>
            <a:ext cx="2400488" cy="1275818"/>
          </a:xfrm>
          <a:prstGeom prst="rect">
            <a:avLst/>
          </a:prstGeom>
          <a:ln w="3175">
            <a:solidFill>
              <a:srgbClr val="4E5B6F"/>
            </a:solidFill>
            <a:round/>
          </a:ln>
        </p:spPr>
        <p:txBody>
          <a:bodyPr lIns="91439" tIns="45719" rIns="91439" bIns="45719" anchor="t">
            <a:noAutofit/>
          </a:bodyPr>
          <a:lstStyle/>
          <a:p>
            <a:endParaRPr/>
          </a:p>
        </p:txBody>
      </p:sp>
      <p:sp>
        <p:nvSpPr>
          <p:cNvPr id="166" name="Picture Placeholder 13"/>
          <p:cNvSpPr>
            <a:spLocks noGrp="1"/>
          </p:cNvSpPr>
          <p:nvPr>
            <p:ph type="pic" sz="quarter" idx="31"/>
          </p:nvPr>
        </p:nvSpPr>
        <p:spPr>
          <a:xfrm>
            <a:off x="10176309" y="5068364"/>
            <a:ext cx="2400488" cy="1275818"/>
          </a:xfrm>
          <a:prstGeom prst="rect">
            <a:avLst/>
          </a:prstGeom>
          <a:ln w="3175">
            <a:solidFill>
              <a:srgbClr val="4E5B6F"/>
            </a:solidFill>
            <a:round/>
          </a:ln>
        </p:spPr>
        <p:txBody>
          <a:bodyPr lIns="91439" tIns="45719" rIns="91439" bIns="45719" anchor="t">
            <a:noAutofit/>
          </a:bodyPr>
          <a:lstStyle/>
          <a:p>
            <a:endParaRPr/>
          </a:p>
        </p:txBody>
      </p:sp>
      <p:sp>
        <p:nvSpPr>
          <p:cNvPr id="167" name="Picture Placeholder 13"/>
          <p:cNvSpPr>
            <a:spLocks noGrp="1"/>
          </p:cNvSpPr>
          <p:nvPr>
            <p:ph type="pic" sz="quarter" idx="32"/>
          </p:nvPr>
        </p:nvSpPr>
        <p:spPr>
          <a:xfrm>
            <a:off x="10176309" y="5068364"/>
            <a:ext cx="2400488" cy="1275818"/>
          </a:xfrm>
          <a:prstGeom prst="rect">
            <a:avLst/>
          </a:prstGeom>
          <a:ln w="3175">
            <a:solidFill>
              <a:srgbClr val="4E5B6F"/>
            </a:solidFill>
            <a:round/>
          </a:ln>
        </p:spPr>
        <p:txBody>
          <a:bodyPr lIns="91439" tIns="45719" rIns="91439" bIns="45719" anchor="t">
            <a:noAutofit/>
          </a:bodyPr>
          <a:lstStyle/>
          <a:p>
            <a:endParaRPr/>
          </a:p>
        </p:txBody>
      </p:sp>
      <p:sp>
        <p:nvSpPr>
          <p:cNvPr id="168" name="Picture Placeholder 13"/>
          <p:cNvSpPr>
            <a:spLocks noGrp="1"/>
          </p:cNvSpPr>
          <p:nvPr>
            <p:ph type="pic" sz="quarter" idx="33"/>
          </p:nvPr>
        </p:nvSpPr>
        <p:spPr>
          <a:xfrm>
            <a:off x="10176309" y="5068364"/>
            <a:ext cx="2400488" cy="1275818"/>
          </a:xfrm>
          <a:prstGeom prst="rect">
            <a:avLst/>
          </a:prstGeom>
          <a:ln w="3175">
            <a:solidFill>
              <a:srgbClr val="4E5B6F"/>
            </a:solidFill>
            <a:round/>
          </a:ln>
        </p:spPr>
        <p:txBody>
          <a:bodyPr lIns="91439" tIns="45719" rIns="91439" bIns="45719" anchor="t">
            <a:noAutofit/>
          </a:bodyPr>
          <a:lstStyle/>
          <a:p>
            <a:endParaRPr/>
          </a:p>
        </p:txBody>
      </p:sp>
      <p:sp>
        <p:nvSpPr>
          <p:cNvPr id="169" name="Picture Placeholder 13"/>
          <p:cNvSpPr>
            <a:spLocks noGrp="1"/>
          </p:cNvSpPr>
          <p:nvPr>
            <p:ph type="pic" sz="quarter" idx="34"/>
          </p:nvPr>
        </p:nvSpPr>
        <p:spPr>
          <a:xfrm>
            <a:off x="10176309" y="5068364"/>
            <a:ext cx="2400488" cy="1275818"/>
          </a:xfrm>
          <a:prstGeom prst="rect">
            <a:avLst/>
          </a:prstGeom>
          <a:ln w="3175">
            <a:solidFill>
              <a:srgbClr val="4E5B6F"/>
            </a:solidFill>
            <a:round/>
          </a:ln>
        </p:spPr>
        <p:txBody>
          <a:bodyPr lIns="91439" tIns="45719" rIns="91439" bIns="45719" anchor="t">
            <a:noAutofit/>
          </a:bodyPr>
          <a:lstStyle/>
          <a:p>
            <a:endParaRPr/>
          </a:p>
        </p:txBody>
      </p:sp>
      <p:sp>
        <p:nvSpPr>
          <p:cNvPr id="170" name="Picture Placeholder 13"/>
          <p:cNvSpPr>
            <a:spLocks noGrp="1"/>
          </p:cNvSpPr>
          <p:nvPr>
            <p:ph type="pic" sz="quarter" idx="35"/>
          </p:nvPr>
        </p:nvSpPr>
        <p:spPr>
          <a:xfrm>
            <a:off x="10176309" y="5068364"/>
            <a:ext cx="2400488" cy="1275818"/>
          </a:xfrm>
          <a:prstGeom prst="rect">
            <a:avLst/>
          </a:prstGeom>
          <a:ln w="3175">
            <a:solidFill>
              <a:srgbClr val="4E5B6F"/>
            </a:solidFill>
            <a:round/>
          </a:ln>
        </p:spPr>
        <p:txBody>
          <a:bodyPr lIns="91439" tIns="45719" rIns="91439" bIns="45719" anchor="t">
            <a:noAutofit/>
          </a:bodyPr>
          <a:lstStyle/>
          <a:p>
            <a:endParaRPr/>
          </a:p>
        </p:txBody>
      </p:sp>
      <p:sp>
        <p:nvSpPr>
          <p:cNvPr id="171" name="Picture Placeholder 13"/>
          <p:cNvSpPr>
            <a:spLocks noGrp="1"/>
          </p:cNvSpPr>
          <p:nvPr>
            <p:ph type="pic" sz="quarter" idx="36"/>
          </p:nvPr>
        </p:nvSpPr>
        <p:spPr>
          <a:xfrm>
            <a:off x="10176309" y="5068364"/>
            <a:ext cx="2400488" cy="1275818"/>
          </a:xfrm>
          <a:prstGeom prst="rect">
            <a:avLst/>
          </a:prstGeom>
          <a:ln w="3175">
            <a:solidFill>
              <a:srgbClr val="4E5B6F"/>
            </a:solidFill>
            <a:round/>
          </a:ln>
        </p:spPr>
        <p:txBody>
          <a:bodyPr lIns="91439" tIns="45719" rIns="91439" bIns="45719" anchor="t">
            <a:noAutofit/>
          </a:bodyPr>
          <a:lstStyle/>
          <a:p>
            <a:endParaRPr/>
          </a:p>
        </p:txBody>
      </p:sp>
      <p:sp>
        <p:nvSpPr>
          <p:cNvPr id="172" name="Text Placeholder 5"/>
          <p:cNvSpPr>
            <a:spLocks noGrp="1"/>
          </p:cNvSpPr>
          <p:nvPr>
            <p:ph type="body" sz="quarter" idx="37"/>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73" name="Text Placeholder 5"/>
          <p:cNvSpPr>
            <a:spLocks noGrp="1"/>
          </p:cNvSpPr>
          <p:nvPr>
            <p:ph type="body" sz="quarter" idx="38"/>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74" name="Text Placeholder 5"/>
          <p:cNvSpPr>
            <a:spLocks noGrp="1"/>
          </p:cNvSpPr>
          <p:nvPr>
            <p:ph type="body" sz="quarter" idx="39"/>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75" name="Text Placeholder 5"/>
          <p:cNvSpPr>
            <a:spLocks noGrp="1"/>
          </p:cNvSpPr>
          <p:nvPr>
            <p:ph type="body" sz="quarter" idx="40"/>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76" name="Text Placeholder 5"/>
          <p:cNvSpPr>
            <a:spLocks noGrp="1"/>
          </p:cNvSpPr>
          <p:nvPr>
            <p:ph type="body" sz="quarter" idx="41"/>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77" name="Text Placeholder 5"/>
          <p:cNvSpPr>
            <a:spLocks noGrp="1"/>
          </p:cNvSpPr>
          <p:nvPr>
            <p:ph type="body" sz="quarter" idx="42"/>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78" name="Text Placeholder 5"/>
          <p:cNvSpPr>
            <a:spLocks noGrp="1"/>
          </p:cNvSpPr>
          <p:nvPr>
            <p:ph type="body" sz="quarter" idx="43"/>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79" name="Text Placeholder 5"/>
          <p:cNvSpPr>
            <a:spLocks noGrp="1"/>
          </p:cNvSpPr>
          <p:nvPr>
            <p:ph type="body" sz="quarter" idx="44"/>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80" name="Text Placeholder 5"/>
          <p:cNvSpPr>
            <a:spLocks noGrp="1"/>
          </p:cNvSpPr>
          <p:nvPr>
            <p:ph type="body" sz="quarter" idx="45"/>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81" name="Text Placeholder 5"/>
          <p:cNvSpPr>
            <a:spLocks noGrp="1"/>
          </p:cNvSpPr>
          <p:nvPr>
            <p:ph type="body" sz="quarter" idx="46"/>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82" name="Text Placeholder 5"/>
          <p:cNvSpPr>
            <a:spLocks noGrp="1"/>
          </p:cNvSpPr>
          <p:nvPr>
            <p:ph type="body" sz="quarter" idx="47"/>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83" name="Text Placeholder 5"/>
          <p:cNvSpPr>
            <a:spLocks noGrp="1"/>
          </p:cNvSpPr>
          <p:nvPr>
            <p:ph type="body" sz="quarter" idx="48"/>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84" name="Text Placeholder 5"/>
          <p:cNvSpPr>
            <a:spLocks noGrp="1"/>
          </p:cNvSpPr>
          <p:nvPr>
            <p:ph type="body" sz="quarter" idx="49"/>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85" name="Text Placeholder 5"/>
          <p:cNvSpPr>
            <a:spLocks noGrp="1"/>
          </p:cNvSpPr>
          <p:nvPr>
            <p:ph type="body" sz="quarter" idx="50"/>
          </p:nvPr>
        </p:nvSpPr>
        <p:spPr>
          <a:xfrm>
            <a:off x="10176309" y="3701323"/>
            <a:ext cx="2400488"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86" name="Title Text"/>
          <p:cNvSpPr txBox="1">
            <a:spLocks noGrp="1"/>
          </p:cNvSpPr>
          <p:nvPr>
            <p:ph type="title"/>
          </p:nvPr>
        </p:nvSpPr>
        <p:spPr>
          <a:xfrm>
            <a:off x="4550232" y="147304"/>
            <a:ext cx="4616679" cy="466461"/>
          </a:xfrm>
          <a:prstGeom prst="rect">
            <a:avLst/>
          </a:prstGeom>
        </p:spPr>
        <p:txBody>
          <a:bodyPr lIns="10418" tIns="10418" rIns="10418" bIns="10418"/>
          <a:lstStyle>
            <a:lvl1pPr defTabSz="951482">
              <a:defRPr sz="1800" b="1">
                <a:solidFill>
                  <a:srgbClr val="FFFFFF"/>
                </a:solidFill>
                <a:latin typeface="Arial"/>
                <a:ea typeface="Arial"/>
                <a:cs typeface="Arial"/>
                <a:sym typeface="Arial"/>
              </a:defRPr>
            </a:lvl1pPr>
          </a:lstStyle>
          <a:p>
            <a:pPr>
              <a:defRPr>
                <a:effectLst/>
              </a:defRPr>
            </a:pPr>
            <a:r>
              <a:t>Title Text</a:t>
            </a:r>
          </a:p>
        </p:txBody>
      </p:sp>
      <p:sp>
        <p:nvSpPr>
          <p:cNvPr id="187" name="Text Placeholder 76"/>
          <p:cNvSpPr>
            <a:spLocks noGrp="1"/>
          </p:cNvSpPr>
          <p:nvPr>
            <p:ph type="body" sz="quarter" idx="51"/>
          </p:nvPr>
        </p:nvSpPr>
        <p:spPr>
          <a:xfrm>
            <a:off x="4550232" y="1026213"/>
            <a:ext cx="4616679" cy="412450"/>
          </a:xfrm>
          <a:prstGeom prst="rect">
            <a:avLst/>
          </a:prstGeom>
        </p:spPr>
        <p:txBody>
          <a:bodyPr lIns="10419" tIns="10419" rIns="10419" bIns="10419" anchor="t"/>
          <a:lstStyle/>
          <a:p>
            <a:pPr marL="356715" indent="-356715" algn="ctr" defTabSz="951482">
              <a:spcBef>
                <a:spcPts val="200"/>
              </a:spcBef>
              <a:buClrTx/>
              <a:buSzTx/>
              <a:buNone/>
              <a:defRPr sz="1200">
                <a:solidFill>
                  <a:srgbClr val="FFFFFF"/>
                </a:solidFill>
                <a:latin typeface="Arial"/>
                <a:ea typeface="Arial"/>
                <a:cs typeface="Arial"/>
                <a:sym typeface="Arial"/>
              </a:defRPr>
            </a:pPr>
            <a:endParaRPr/>
          </a:p>
        </p:txBody>
      </p:sp>
      <p:sp>
        <p:nvSpPr>
          <p:cNvPr id="188" name="Text Placeholder 76"/>
          <p:cNvSpPr>
            <a:spLocks noGrp="1"/>
          </p:cNvSpPr>
          <p:nvPr>
            <p:ph type="body" sz="quarter" idx="52"/>
          </p:nvPr>
        </p:nvSpPr>
        <p:spPr>
          <a:xfrm>
            <a:off x="4550232" y="613764"/>
            <a:ext cx="4616679" cy="412450"/>
          </a:xfrm>
          <a:prstGeom prst="rect">
            <a:avLst/>
          </a:prstGeom>
        </p:spPr>
        <p:txBody>
          <a:bodyPr lIns="10419" tIns="10419" rIns="10419" bIns="10419" anchor="t"/>
          <a:lstStyle/>
          <a:p>
            <a:pPr marL="356715" indent="-356715" algn="ctr" defTabSz="951482">
              <a:spcBef>
                <a:spcPts val="300"/>
              </a:spcBef>
              <a:buClrTx/>
              <a:buSzTx/>
              <a:buNone/>
              <a:defRPr sz="1600">
                <a:solidFill>
                  <a:srgbClr val="FFFFFF"/>
                </a:solidFill>
                <a:latin typeface="Arial"/>
                <a:ea typeface="Arial"/>
                <a:cs typeface="Arial"/>
                <a:sym typeface="Arial"/>
              </a:defRPr>
            </a:pPr>
            <a:endParaRPr/>
          </a:p>
        </p:txBody>
      </p:sp>
      <p:sp>
        <p:nvSpPr>
          <p:cNvPr id="189" name="Text Placeholder 3"/>
          <p:cNvSpPr>
            <a:spLocks noGrp="1"/>
          </p:cNvSpPr>
          <p:nvPr>
            <p:ph type="body" sz="quarter" idx="53"/>
          </p:nvPr>
        </p:nvSpPr>
        <p:spPr>
          <a:xfrm>
            <a:off x="3201140" y="4979922"/>
            <a:ext cx="3203204"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90" name="Text Placeholder 5"/>
          <p:cNvSpPr>
            <a:spLocks noGrp="1"/>
          </p:cNvSpPr>
          <p:nvPr>
            <p:ph type="body" sz="quarter" idx="54"/>
          </p:nvPr>
        </p:nvSpPr>
        <p:spPr>
          <a:xfrm>
            <a:off x="3202574" y="4805862"/>
            <a:ext cx="3201770"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91" name="Text Placeholder 3"/>
          <p:cNvSpPr>
            <a:spLocks noGrp="1"/>
          </p:cNvSpPr>
          <p:nvPr>
            <p:ph type="body" sz="quarter" idx="55"/>
          </p:nvPr>
        </p:nvSpPr>
        <p:spPr>
          <a:xfrm>
            <a:off x="6609881" y="1830652"/>
            <a:ext cx="3203204"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92" name="Text Placeholder 5"/>
          <p:cNvSpPr>
            <a:spLocks noGrp="1"/>
          </p:cNvSpPr>
          <p:nvPr>
            <p:ph type="body" sz="quarter" idx="56"/>
          </p:nvPr>
        </p:nvSpPr>
        <p:spPr>
          <a:xfrm>
            <a:off x="6611314" y="1656592"/>
            <a:ext cx="3201770"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93" name="Text Placeholder 3"/>
          <p:cNvSpPr>
            <a:spLocks noGrp="1"/>
          </p:cNvSpPr>
          <p:nvPr>
            <p:ph type="body" sz="quarter" idx="57"/>
          </p:nvPr>
        </p:nvSpPr>
        <p:spPr>
          <a:xfrm>
            <a:off x="6611314" y="5437572"/>
            <a:ext cx="3203204"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94" name="Text Placeholder 5"/>
          <p:cNvSpPr>
            <a:spLocks noGrp="1"/>
          </p:cNvSpPr>
          <p:nvPr>
            <p:ph type="body" sz="quarter" idx="58"/>
          </p:nvPr>
        </p:nvSpPr>
        <p:spPr>
          <a:xfrm>
            <a:off x="6612748" y="5263513"/>
            <a:ext cx="3201770" cy="171842"/>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95" name="Text Placeholder 3"/>
          <p:cNvSpPr>
            <a:spLocks noGrp="1"/>
          </p:cNvSpPr>
          <p:nvPr>
            <p:ph type="body" sz="quarter" idx="59"/>
          </p:nvPr>
        </p:nvSpPr>
        <p:spPr>
          <a:xfrm>
            <a:off x="6608447" y="8116203"/>
            <a:ext cx="3203204" cy="192881"/>
          </a:xfrm>
          <a:prstGeom prst="rect">
            <a:avLst/>
          </a:prstGeom>
        </p:spPr>
        <p:txBody>
          <a:bodyPr lIns="52093" tIns="52093" rIns="52093" bIns="52093" anchor="t"/>
          <a:lstStyle/>
          <a:p>
            <a:pPr marL="0" indent="0" defTabSz="951482">
              <a:spcBef>
                <a:spcPts val="100"/>
              </a:spcBef>
              <a:buClrTx/>
              <a:buSzTx/>
              <a:buNone/>
              <a:defRPr sz="500">
                <a:solidFill>
                  <a:srgbClr val="000000"/>
                </a:solidFill>
                <a:latin typeface="Arial"/>
                <a:ea typeface="Arial"/>
                <a:cs typeface="Arial"/>
                <a:sym typeface="Arial"/>
              </a:defRPr>
            </a:pPr>
            <a:endParaRPr/>
          </a:p>
        </p:txBody>
      </p:sp>
      <p:sp>
        <p:nvSpPr>
          <p:cNvPr id="196" name="Text Placeholder 5"/>
          <p:cNvSpPr>
            <a:spLocks noGrp="1"/>
          </p:cNvSpPr>
          <p:nvPr>
            <p:ph type="body" sz="quarter" idx="60"/>
          </p:nvPr>
        </p:nvSpPr>
        <p:spPr>
          <a:xfrm>
            <a:off x="6609881" y="7942143"/>
            <a:ext cx="3201770" cy="171843"/>
          </a:xfrm>
          <a:prstGeom prst="rect">
            <a:avLst/>
          </a:prstGeom>
          <a:solidFill>
            <a:srgbClr val="6D009D"/>
          </a:solidFill>
        </p:spPr>
        <p:txBody>
          <a:bodyPr lIns="20837" tIns="20837" rIns="20837" bIns="20837"/>
          <a:lstStyle/>
          <a:p>
            <a:pPr marL="356715" indent="-356715" algn="ctr" defTabSz="951482">
              <a:spcBef>
                <a:spcPts val="200"/>
              </a:spcBef>
              <a:buClrTx/>
              <a:buSzTx/>
              <a:buNone/>
              <a:defRPr sz="800" b="1">
                <a:solidFill>
                  <a:srgbClr val="FFFFFF"/>
                </a:solidFill>
                <a:latin typeface="Arial"/>
                <a:ea typeface="Arial"/>
                <a:cs typeface="Arial"/>
                <a:sym typeface="Arial"/>
              </a:defRPr>
            </a:pPr>
            <a:endParaRPr/>
          </a:p>
        </p:txBody>
      </p:sp>
      <p:sp>
        <p:nvSpPr>
          <p:cNvPr id="197" name="Slide Number"/>
          <p:cNvSpPr txBox="1">
            <a:spLocks noGrp="1"/>
          </p:cNvSpPr>
          <p:nvPr>
            <p:ph type="sldNum" sz="quarter" idx="2"/>
          </p:nvPr>
        </p:nvSpPr>
        <p:spPr>
          <a:xfrm>
            <a:off x="6387402" y="8779791"/>
            <a:ext cx="1609972" cy="520701"/>
          </a:xfrm>
          <a:prstGeom prst="rect">
            <a:avLst/>
          </a:prstGeom>
        </p:spPr>
        <p:txBody>
          <a:bodyPr lIns="10419" tIns="10419" rIns="10419" bIns="10419" anchor="ctr"/>
          <a:lstStyle>
            <a:lvl1pPr algn="r" defTabSz="999961">
              <a:defRPr sz="200">
                <a:solidFill>
                  <a:srgbClr val="000000"/>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sp>
        <p:nvSpPr>
          <p:cNvPr id="204" name="Title Text"/>
          <p:cNvSpPr txBox="1">
            <a:spLocks noGrp="1"/>
          </p:cNvSpPr>
          <p:nvPr>
            <p:ph type="title"/>
          </p:nvPr>
        </p:nvSpPr>
        <p:spPr>
          <a:xfrm>
            <a:off x="650239" y="390596"/>
            <a:ext cx="11704322" cy="1625601"/>
          </a:xfrm>
          <a:prstGeom prst="rect">
            <a:avLst/>
          </a:prstGeom>
        </p:spPr>
        <p:txBody>
          <a:bodyPr lIns="65023" tIns="65023" rIns="65023" bIns="65023"/>
          <a:lstStyle>
            <a:lvl1pPr defTabSz="1300480">
              <a:defRPr sz="6200">
                <a:solidFill>
                  <a:srgbClr val="000000"/>
                </a:solidFill>
                <a:latin typeface="Calibri"/>
                <a:ea typeface="Calibri"/>
                <a:cs typeface="Calibri"/>
                <a:sym typeface="Calibri"/>
              </a:defRPr>
            </a:lvl1pPr>
          </a:lstStyle>
          <a:p>
            <a:pPr>
              <a:defRPr>
                <a:effectLst/>
              </a:defRPr>
            </a:pPr>
            <a:r>
              <a:t>Title Text</a:t>
            </a:r>
          </a:p>
        </p:txBody>
      </p:sp>
      <p:sp>
        <p:nvSpPr>
          <p:cNvPr id="205" name="Body Level One…"/>
          <p:cNvSpPr txBox="1">
            <a:spLocks noGrp="1"/>
          </p:cNvSpPr>
          <p:nvPr>
            <p:ph type="body" idx="1"/>
          </p:nvPr>
        </p:nvSpPr>
        <p:spPr>
          <a:xfrm>
            <a:off x="650239" y="2275839"/>
            <a:ext cx="11704322" cy="6436927"/>
          </a:xfrm>
          <a:prstGeom prst="rect">
            <a:avLst/>
          </a:prstGeom>
        </p:spPr>
        <p:txBody>
          <a:bodyPr lIns="65023" tIns="65023" rIns="65023" bIns="65023" anchor="t"/>
          <a:lstStyle>
            <a:lvl1pPr marL="471487" indent="-471487" defTabSz="1300480">
              <a:spcBef>
                <a:spcPts val="1000"/>
              </a:spcBef>
              <a:buClrTx/>
              <a:buSzPct val="100000"/>
              <a:buFont typeface="Arial"/>
              <a:defRPr sz="4400">
                <a:solidFill>
                  <a:srgbClr val="000000"/>
                </a:solidFill>
                <a:latin typeface="Calibri"/>
                <a:ea typeface="Calibri"/>
                <a:cs typeface="Calibri"/>
                <a:sym typeface="Calibri"/>
              </a:defRPr>
            </a:lvl1pPr>
            <a:lvl2pPr marL="906235" indent="-449035" defTabSz="1300480">
              <a:spcBef>
                <a:spcPts val="1000"/>
              </a:spcBef>
              <a:buClrTx/>
              <a:buSzPct val="100000"/>
              <a:buFont typeface="Arial"/>
              <a:buChar char="–"/>
              <a:defRPr sz="4400">
                <a:solidFill>
                  <a:srgbClr val="000000"/>
                </a:solidFill>
                <a:latin typeface="Calibri"/>
                <a:ea typeface="Calibri"/>
                <a:cs typeface="Calibri"/>
                <a:sym typeface="Calibri"/>
              </a:defRPr>
            </a:lvl2pPr>
            <a:lvl3pPr marL="1333500" indent="-419100" defTabSz="1300480">
              <a:spcBef>
                <a:spcPts val="1000"/>
              </a:spcBef>
              <a:buClrTx/>
              <a:buSzPct val="100000"/>
              <a:buFont typeface="Arial"/>
              <a:defRPr sz="4400">
                <a:solidFill>
                  <a:srgbClr val="000000"/>
                </a:solidFill>
                <a:latin typeface="Calibri"/>
                <a:ea typeface="Calibri"/>
                <a:cs typeface="Calibri"/>
                <a:sym typeface="Calibri"/>
              </a:defRPr>
            </a:lvl3pPr>
            <a:lvl4pPr marL="1874520" indent="-502920" defTabSz="1300480">
              <a:spcBef>
                <a:spcPts val="1000"/>
              </a:spcBef>
              <a:buClrTx/>
              <a:buSzPct val="100000"/>
              <a:buFont typeface="Arial"/>
              <a:buChar char="–"/>
              <a:defRPr sz="4400">
                <a:solidFill>
                  <a:srgbClr val="000000"/>
                </a:solidFill>
                <a:latin typeface="Calibri"/>
                <a:ea typeface="Calibri"/>
                <a:cs typeface="Calibri"/>
                <a:sym typeface="Calibri"/>
              </a:defRPr>
            </a:lvl4pPr>
            <a:lvl5pPr marL="2331720" indent="-502920" defTabSz="1300480">
              <a:spcBef>
                <a:spcPts val="1000"/>
              </a:spcBef>
              <a:buClrTx/>
              <a:buSzPct val="100000"/>
              <a:buFont typeface="Arial"/>
              <a:buChar char="»"/>
              <a:defRPr sz="44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06" name="Slide Number"/>
          <p:cNvSpPr txBox="1">
            <a:spLocks noGrp="1"/>
          </p:cNvSpPr>
          <p:nvPr>
            <p:ph type="sldNum" sz="quarter" idx="2"/>
          </p:nvPr>
        </p:nvSpPr>
        <p:spPr>
          <a:xfrm>
            <a:off x="11998689" y="9114112"/>
            <a:ext cx="355871" cy="371349"/>
          </a:xfrm>
          <a:prstGeom prst="rect">
            <a:avLst/>
          </a:prstGeom>
        </p:spPr>
        <p:txBody>
          <a:bodyPr lIns="65023" tIns="65023" rIns="65023" bIns="65023" anchor="ctr"/>
          <a:lstStyle>
            <a:lvl1pPr algn="r" defTabSz="1300480">
              <a:defRPr sz="1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Photo - Vertical">
    <p:bg>
      <p:bgPr>
        <a:solidFill>
          <a:srgbClr val="FFFFFF"/>
        </a:solidFill>
        <a:effectLst/>
      </p:bgPr>
    </p:bg>
    <p:spTree>
      <p:nvGrpSpPr>
        <p:cNvPr id="1" name=""/>
        <p:cNvGrpSpPr/>
        <p:nvPr/>
      </p:nvGrpSpPr>
      <p:grpSpPr>
        <a:xfrm>
          <a:off x="0" y="0"/>
          <a:ext cx="0" cy="0"/>
          <a:chOff x="0" y="0"/>
          <a:chExt cx="0" cy="0"/>
        </a:xfrm>
      </p:grpSpPr>
      <p:sp>
        <p:nvSpPr>
          <p:cNvPr id="213" name="Slide Number"/>
          <p:cNvSpPr txBox="1">
            <a:spLocks noGrp="1"/>
          </p:cNvSpPr>
          <p:nvPr>
            <p:ph type="sldNum" sz="quarter" idx="2"/>
          </p:nvPr>
        </p:nvSpPr>
        <p:spPr>
          <a:xfrm>
            <a:off x="6285653" y="7802457"/>
            <a:ext cx="3034455" cy="393701"/>
          </a:xfrm>
          <a:prstGeom prst="rect">
            <a:avLst/>
          </a:prstGeom>
        </p:spPr>
        <p:txBody>
          <a:bodyPr lIns="48767" tIns="48767" rIns="48767" bIns="48767" anchor="ctr"/>
          <a:lstStyle>
            <a:lvl1pPr algn="r" defTabSz="1300480">
              <a:defRPr sz="1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Section Header">
    <p:bg>
      <p:bgPr>
        <a:solidFill>
          <a:srgbClr val="FFFFFF"/>
        </a:solidFill>
        <a:effectLst/>
      </p:bgPr>
    </p:bg>
    <p:spTree>
      <p:nvGrpSpPr>
        <p:cNvPr id="1" name=""/>
        <p:cNvGrpSpPr/>
        <p:nvPr/>
      </p:nvGrpSpPr>
      <p:grpSpPr>
        <a:xfrm>
          <a:off x="0" y="0"/>
          <a:ext cx="0" cy="0"/>
          <a:chOff x="0" y="0"/>
          <a:chExt cx="0" cy="0"/>
        </a:xfrm>
      </p:grpSpPr>
      <p:sp>
        <p:nvSpPr>
          <p:cNvPr id="220" name="Title Text"/>
          <p:cNvSpPr txBox="1">
            <a:spLocks noGrp="1"/>
          </p:cNvSpPr>
          <p:nvPr>
            <p:ph type="title"/>
          </p:nvPr>
        </p:nvSpPr>
        <p:spPr>
          <a:xfrm>
            <a:off x="1027289" y="6267591"/>
            <a:ext cx="11054081" cy="1937174"/>
          </a:xfrm>
          <a:prstGeom prst="rect">
            <a:avLst/>
          </a:prstGeom>
        </p:spPr>
        <p:txBody>
          <a:bodyPr lIns="65023" tIns="65023" rIns="65023" bIns="65023" anchor="t"/>
          <a:lstStyle>
            <a:lvl1pPr algn="l" defTabSz="1300480">
              <a:defRPr sz="5600" b="1" cap="all">
                <a:solidFill>
                  <a:srgbClr val="000000"/>
                </a:solidFill>
                <a:latin typeface="Calibri"/>
                <a:ea typeface="Calibri"/>
                <a:cs typeface="Calibri"/>
                <a:sym typeface="Calibri"/>
              </a:defRPr>
            </a:lvl1pPr>
          </a:lstStyle>
          <a:p>
            <a:pPr>
              <a:defRPr>
                <a:effectLst/>
              </a:defRPr>
            </a:pPr>
            <a:r>
              <a:t>Title Text</a:t>
            </a:r>
          </a:p>
        </p:txBody>
      </p:sp>
      <p:sp>
        <p:nvSpPr>
          <p:cNvPr id="221" name="Body Level One…"/>
          <p:cNvSpPr txBox="1">
            <a:spLocks noGrp="1"/>
          </p:cNvSpPr>
          <p:nvPr>
            <p:ph type="body" sz="quarter" idx="1"/>
          </p:nvPr>
        </p:nvSpPr>
        <p:spPr>
          <a:xfrm>
            <a:off x="1027289" y="4133991"/>
            <a:ext cx="11054081" cy="2133601"/>
          </a:xfrm>
          <a:prstGeom prst="rect">
            <a:avLst/>
          </a:prstGeom>
        </p:spPr>
        <p:txBody>
          <a:bodyPr lIns="65023" tIns="65023" rIns="65023" bIns="65023" anchor="b"/>
          <a:lstStyle>
            <a:lvl1pPr marL="0" indent="0" defTabSz="1300480">
              <a:spcBef>
                <a:spcPts val="600"/>
              </a:spcBef>
              <a:buClrTx/>
              <a:buSzTx/>
              <a:buNone/>
              <a:defRPr sz="2800">
                <a:solidFill>
                  <a:srgbClr val="888888"/>
                </a:solidFill>
                <a:latin typeface="Calibri"/>
                <a:ea typeface="Calibri"/>
                <a:cs typeface="Calibri"/>
                <a:sym typeface="Calibri"/>
              </a:defRPr>
            </a:lvl1pPr>
            <a:lvl2pPr marL="0" indent="457200" defTabSz="1300480">
              <a:spcBef>
                <a:spcPts val="600"/>
              </a:spcBef>
              <a:buClrTx/>
              <a:buSzTx/>
              <a:buNone/>
              <a:defRPr sz="2800">
                <a:solidFill>
                  <a:srgbClr val="888888"/>
                </a:solidFill>
                <a:latin typeface="Calibri"/>
                <a:ea typeface="Calibri"/>
                <a:cs typeface="Calibri"/>
                <a:sym typeface="Calibri"/>
              </a:defRPr>
            </a:lvl2pPr>
            <a:lvl3pPr marL="0" indent="914400" defTabSz="1300480">
              <a:spcBef>
                <a:spcPts val="600"/>
              </a:spcBef>
              <a:buClrTx/>
              <a:buSzTx/>
              <a:buNone/>
              <a:defRPr sz="2800">
                <a:solidFill>
                  <a:srgbClr val="888888"/>
                </a:solidFill>
                <a:latin typeface="Calibri"/>
                <a:ea typeface="Calibri"/>
                <a:cs typeface="Calibri"/>
                <a:sym typeface="Calibri"/>
              </a:defRPr>
            </a:lvl3pPr>
            <a:lvl4pPr marL="0" indent="1371600" defTabSz="1300480">
              <a:spcBef>
                <a:spcPts val="600"/>
              </a:spcBef>
              <a:buClrTx/>
              <a:buSzTx/>
              <a:buNone/>
              <a:defRPr sz="2800">
                <a:solidFill>
                  <a:srgbClr val="888888"/>
                </a:solidFill>
                <a:latin typeface="Calibri"/>
                <a:ea typeface="Calibri"/>
                <a:cs typeface="Calibri"/>
                <a:sym typeface="Calibri"/>
              </a:defRPr>
            </a:lvl4pPr>
            <a:lvl5pPr marL="0" indent="1828800" defTabSz="1300480">
              <a:spcBef>
                <a:spcPts val="600"/>
              </a:spcBef>
              <a:buClrTx/>
              <a:buSzTx/>
              <a:buNone/>
              <a:defRPr sz="2800">
                <a:solidFill>
                  <a:srgbClr val="888888"/>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22" name="Slide Number"/>
          <p:cNvSpPr txBox="1">
            <a:spLocks noGrp="1"/>
          </p:cNvSpPr>
          <p:nvPr>
            <p:ph type="sldNum" sz="quarter" idx="2"/>
          </p:nvPr>
        </p:nvSpPr>
        <p:spPr>
          <a:xfrm>
            <a:off x="11998689" y="9114112"/>
            <a:ext cx="355871" cy="371349"/>
          </a:xfrm>
          <a:prstGeom prst="rect">
            <a:avLst/>
          </a:prstGeom>
        </p:spPr>
        <p:txBody>
          <a:bodyPr lIns="65023" tIns="65023" rIns="65023" bIns="65023" anchor="ctr"/>
          <a:lstStyle>
            <a:lvl1pPr algn="r" defTabSz="1300480">
              <a:defRPr sz="16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 name="Image"/>
          <p:cNvSpPr>
            <a:spLocks noGrp="1"/>
          </p:cNvSpPr>
          <p:nvPr>
            <p:ph type="pic" sz="half" idx="13"/>
          </p:nvPr>
        </p:nvSpPr>
        <p:spPr>
          <a:xfrm>
            <a:off x="2209800" y="739414"/>
            <a:ext cx="8613251" cy="5740401"/>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787400" y="6413500"/>
            <a:ext cx="11430000" cy="1778000"/>
          </a:xfrm>
          <a:prstGeom prst="rect">
            <a:avLst/>
          </a:prstGeom>
        </p:spPr>
        <p:txBody>
          <a:bodyPr/>
          <a:lstStyle>
            <a:lvl1pPr>
              <a:defRPr sz="10000"/>
            </a:lvl1pPr>
          </a:lstStyle>
          <a:p>
            <a:r>
              <a:t>Title Text</a:t>
            </a:r>
          </a:p>
        </p:txBody>
      </p:sp>
      <p:sp>
        <p:nvSpPr>
          <p:cNvPr id="22" name="Body Level One…"/>
          <p:cNvSpPr txBox="1">
            <a:spLocks noGrp="1"/>
          </p:cNvSpPr>
          <p:nvPr>
            <p:ph type="body" sz="quarter" idx="1"/>
          </p:nvPr>
        </p:nvSpPr>
        <p:spPr>
          <a:xfrm>
            <a:off x="787400" y="8178800"/>
            <a:ext cx="11430000" cy="825500"/>
          </a:xfrm>
          <a:prstGeom prst="rect">
            <a:avLst/>
          </a:prstGeom>
        </p:spPr>
        <p:txBody>
          <a:bodyPr anchor="t"/>
          <a:lstStyle>
            <a:lvl1pPr marL="0" indent="0" algn="ctr">
              <a:spcBef>
                <a:spcPts val="0"/>
              </a:spcBef>
              <a:buClr>
                <a:srgbClr val="A29A85"/>
              </a:buClr>
              <a:buSzTx/>
              <a:buNone/>
              <a:defRPr sz="4200">
                <a:effectLst>
                  <a:outerShdw blurRad="38100" dist="50800" dir="3000000" rotWithShape="0">
                    <a:srgbClr val="FFFFFF">
                      <a:alpha val="60000"/>
                    </a:srgbClr>
                  </a:outerShdw>
                </a:effectLst>
              </a:defRPr>
            </a:lvl1pPr>
            <a:lvl2pPr marL="0" indent="0" algn="ctr">
              <a:spcBef>
                <a:spcPts val="0"/>
              </a:spcBef>
              <a:buClr>
                <a:srgbClr val="A29A85"/>
              </a:buClr>
              <a:buSzTx/>
              <a:buNone/>
              <a:defRPr sz="4200">
                <a:effectLst>
                  <a:outerShdw blurRad="38100" dist="50800" dir="3000000" rotWithShape="0">
                    <a:srgbClr val="FFFFFF">
                      <a:alpha val="60000"/>
                    </a:srgbClr>
                  </a:outerShdw>
                </a:effectLst>
              </a:defRPr>
            </a:lvl2pPr>
            <a:lvl3pPr marL="0" indent="0" algn="ctr">
              <a:spcBef>
                <a:spcPts val="0"/>
              </a:spcBef>
              <a:buClr>
                <a:srgbClr val="A29A85"/>
              </a:buClr>
              <a:buSzTx/>
              <a:buNone/>
              <a:defRPr sz="4200">
                <a:effectLst>
                  <a:outerShdw blurRad="38100" dist="50800" dir="3000000" rotWithShape="0">
                    <a:srgbClr val="FFFFFF">
                      <a:alpha val="60000"/>
                    </a:srgbClr>
                  </a:outerShdw>
                </a:effectLst>
              </a:defRPr>
            </a:lvl3pPr>
            <a:lvl4pPr marL="0" indent="0" algn="ctr">
              <a:spcBef>
                <a:spcPts val="0"/>
              </a:spcBef>
              <a:buClr>
                <a:srgbClr val="A29A85"/>
              </a:buClr>
              <a:buSzTx/>
              <a:buNone/>
              <a:defRPr sz="4200">
                <a:effectLst>
                  <a:outerShdw blurRad="38100" dist="50800" dir="3000000" rotWithShape="0">
                    <a:srgbClr val="FFFFFF">
                      <a:alpha val="60000"/>
                    </a:srgbClr>
                  </a:outerShdw>
                </a:effectLst>
              </a:defRPr>
            </a:lvl4pPr>
            <a:lvl5pPr marL="0" indent="0" algn="ctr">
              <a:spcBef>
                <a:spcPts val="0"/>
              </a:spcBef>
              <a:buClr>
                <a:srgbClr val="A29A85"/>
              </a:buClr>
              <a:buSzTx/>
              <a:buNone/>
              <a:defRPr sz="4200">
                <a:effectLst>
                  <a:outerShdw blurRad="38100" dist="50800" dir="3000000" rotWithShape="0">
                    <a:srgbClr val="FFFFFF">
                      <a:alpha val="60000"/>
                    </a:srgbClr>
                  </a:outerShdw>
                </a:effectLst>
              </a:defRPr>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0" name="Title Text"/>
          <p:cNvSpPr txBox="1">
            <a:spLocks noGrp="1"/>
          </p:cNvSpPr>
          <p:nvPr>
            <p:ph type="title"/>
          </p:nvPr>
        </p:nvSpPr>
        <p:spPr>
          <a:xfrm>
            <a:off x="787400" y="3289300"/>
            <a:ext cx="11430000" cy="3175000"/>
          </a:xfrm>
          <a:prstGeom prst="rect">
            <a:avLst/>
          </a:prstGeom>
        </p:spPr>
        <p:txBody>
          <a:bodyPr/>
          <a:lstStyle>
            <a:lvl1pPr>
              <a:defRPr sz="10000"/>
            </a:lvl1p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8" name="Image"/>
          <p:cNvSpPr>
            <a:spLocks noGrp="1"/>
          </p:cNvSpPr>
          <p:nvPr>
            <p:ph type="pic" sz="half" idx="13"/>
          </p:nvPr>
        </p:nvSpPr>
        <p:spPr>
          <a:xfrm>
            <a:off x="6851650" y="1122729"/>
            <a:ext cx="4864100" cy="7267894"/>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546100" y="1473200"/>
            <a:ext cx="5969000" cy="3708400"/>
          </a:xfrm>
          <a:prstGeom prst="rect">
            <a:avLst/>
          </a:prstGeom>
        </p:spPr>
        <p:txBody>
          <a:bodyPr anchor="b"/>
          <a:lstStyle/>
          <a:p>
            <a:r>
              <a:t>Title Text</a:t>
            </a:r>
          </a:p>
        </p:txBody>
      </p:sp>
      <p:sp>
        <p:nvSpPr>
          <p:cNvPr id="40" name="Body Level One…"/>
          <p:cNvSpPr txBox="1">
            <a:spLocks noGrp="1"/>
          </p:cNvSpPr>
          <p:nvPr>
            <p:ph type="body" sz="quarter" idx="1"/>
          </p:nvPr>
        </p:nvSpPr>
        <p:spPr>
          <a:xfrm>
            <a:off x="546100" y="5295900"/>
            <a:ext cx="5969000" cy="3238500"/>
          </a:xfrm>
          <a:prstGeom prst="rect">
            <a:avLst/>
          </a:prstGeom>
        </p:spPr>
        <p:txBody>
          <a:bodyPr anchor="t"/>
          <a:lstStyle>
            <a:lvl1pPr marL="0" indent="0" algn="ctr">
              <a:spcBef>
                <a:spcPts val="0"/>
              </a:spcBef>
              <a:buClrTx/>
              <a:buSzTx/>
              <a:buNone/>
              <a:defRPr sz="4200">
                <a:effectLst>
                  <a:outerShdw blurRad="38100" dist="50800" dir="3000000" rotWithShape="0">
                    <a:srgbClr val="FFFFFF">
                      <a:alpha val="60000"/>
                    </a:srgbClr>
                  </a:outerShdw>
                </a:effectLst>
              </a:defRPr>
            </a:lvl1pPr>
            <a:lvl2pPr marL="0" indent="0" algn="ctr">
              <a:spcBef>
                <a:spcPts val="0"/>
              </a:spcBef>
              <a:buClrTx/>
              <a:buSzTx/>
              <a:buNone/>
              <a:defRPr sz="4200">
                <a:effectLst>
                  <a:outerShdw blurRad="38100" dist="50800" dir="3000000" rotWithShape="0">
                    <a:srgbClr val="FFFFFF">
                      <a:alpha val="60000"/>
                    </a:srgbClr>
                  </a:outerShdw>
                </a:effectLst>
              </a:defRPr>
            </a:lvl2pPr>
            <a:lvl3pPr marL="0" indent="0" algn="ctr">
              <a:spcBef>
                <a:spcPts val="0"/>
              </a:spcBef>
              <a:buClrTx/>
              <a:buSzTx/>
              <a:buNone/>
              <a:defRPr sz="4200">
                <a:effectLst>
                  <a:outerShdw blurRad="38100" dist="50800" dir="3000000" rotWithShape="0">
                    <a:srgbClr val="FFFFFF">
                      <a:alpha val="60000"/>
                    </a:srgbClr>
                  </a:outerShdw>
                </a:effectLst>
              </a:defRPr>
            </a:lvl3pPr>
            <a:lvl4pPr marL="0" indent="0" algn="ctr">
              <a:spcBef>
                <a:spcPts val="0"/>
              </a:spcBef>
              <a:buClrTx/>
              <a:buSzTx/>
              <a:buNone/>
              <a:defRPr sz="4200">
                <a:effectLst>
                  <a:outerShdw blurRad="38100" dist="50800" dir="3000000" rotWithShape="0">
                    <a:srgbClr val="FFFFFF">
                      <a:alpha val="60000"/>
                    </a:srgbClr>
                  </a:outerShdw>
                </a:effectLst>
              </a:defRPr>
            </a:lvl4pPr>
            <a:lvl5pPr marL="0" indent="0" algn="ctr">
              <a:spcBef>
                <a:spcPts val="0"/>
              </a:spcBef>
              <a:buClrTx/>
              <a:buSzTx/>
              <a:buNone/>
              <a:defRPr sz="4200">
                <a:effectLst>
                  <a:outerShdw blurRad="38100" dist="50800" dir="3000000" rotWithShape="0">
                    <a:srgbClr val="FFFFFF">
                      <a:alpha val="60000"/>
                    </a:srgbClr>
                  </a:outerShdw>
                </a:effectLst>
              </a:defRPr>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787400" y="2794000"/>
            <a:ext cx="11430000" cy="57150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6858000" y="1905000"/>
            <a:ext cx="4864100" cy="7267893"/>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787400" y="2794000"/>
            <a:ext cx="5715000" cy="5715000"/>
          </a:xfrm>
          <a:prstGeom prst="rect">
            <a:avLst/>
          </a:prstGeom>
        </p:spPr>
        <p:txBody>
          <a:bodyPr/>
          <a:lstStyle>
            <a:lvl1pPr marL="368300" indent="-368300">
              <a:spcBef>
                <a:spcPts val="3300"/>
              </a:spcBef>
              <a:buClrTx/>
              <a:defRPr sz="3300"/>
            </a:lvl1pPr>
            <a:lvl2pPr marL="736600" indent="-368300">
              <a:spcBef>
                <a:spcPts val="3300"/>
              </a:spcBef>
              <a:buClrTx/>
              <a:defRPr sz="3300"/>
            </a:lvl2pPr>
            <a:lvl3pPr marL="1104900" indent="-368300">
              <a:spcBef>
                <a:spcPts val="3300"/>
              </a:spcBef>
              <a:buClrTx/>
              <a:defRPr sz="3300"/>
            </a:lvl3pPr>
            <a:lvl4pPr marL="1473200" indent="-368300">
              <a:spcBef>
                <a:spcPts val="3300"/>
              </a:spcBef>
              <a:buClrTx/>
              <a:defRPr sz="3300"/>
            </a:lvl4pPr>
            <a:lvl5pPr marL="1841500" indent="-368300">
              <a:spcBef>
                <a:spcPts val="3300"/>
              </a:spcBef>
              <a:buClrTx/>
              <a:defRPr sz="33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7988300" y="4216400"/>
            <a:ext cx="5067300" cy="4751369"/>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quarter" idx="14"/>
          </p:nvPr>
        </p:nvSpPr>
        <p:spPr>
          <a:xfrm>
            <a:off x="8255000" y="635000"/>
            <a:ext cx="4167872" cy="2769220"/>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a:off x="1092200" y="-176472"/>
            <a:ext cx="6400800" cy="9564015"/>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0"/>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787400" y="1257300"/>
            <a:ext cx="11430000" cy="723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787400" y="520700"/>
            <a:ext cx="11430000" cy="1905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6311900" y="9258300"/>
            <a:ext cx="368301" cy="393700"/>
          </a:xfrm>
          <a:prstGeom prst="rect">
            <a:avLst/>
          </a:prstGeom>
          <a:ln w="12700">
            <a:miter lim="400000"/>
          </a:ln>
        </p:spPr>
        <p:txBody>
          <a:bodyPr wrap="none" lIns="50800" tIns="50800" rIns="50800" bIns="50800">
            <a:spAutoFit/>
          </a:bodyPr>
          <a:lstStyle>
            <a:lvl1pPr>
              <a:buClrTx/>
              <a:defRPr sz="20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med"/>
  <p:txStyles>
    <p:titleStyle>
      <a:lvl1pPr marL="0" marR="0" indent="0" algn="ctr" defTabSz="584200" rtl="0" latinLnBrk="0">
        <a:lnSpc>
          <a:spcPct val="100000"/>
        </a:lnSpc>
        <a:spcBef>
          <a:spcPts val="0"/>
        </a:spcBef>
        <a:spcAft>
          <a:spcPts val="0"/>
        </a:spcAft>
        <a:buClrTx/>
        <a:buSzTx/>
        <a:buFontTx/>
        <a:buNone/>
        <a:tabLst/>
        <a:defRPr sz="7400" b="0" i="0" u="none" strike="noStrike" cap="none" spc="0" baseline="0">
          <a:solidFill>
            <a:srgbClr val="515151"/>
          </a:solidFill>
          <a:effectLst>
            <a:outerShdw blurRad="38100" dist="50800" dir="3000000" rotWithShape="0">
              <a:srgbClr val="FFFFFF">
                <a:alpha val="60000"/>
              </a:srgbClr>
            </a:outerShdw>
          </a:effectLst>
          <a:uFillTx/>
          <a:latin typeface="+mn-lt"/>
          <a:ea typeface="+mn-ea"/>
          <a:cs typeface="+mn-cs"/>
          <a:sym typeface="Cochin"/>
        </a:defRPr>
      </a:lvl1pPr>
      <a:lvl2pPr marL="0" marR="0" indent="0" algn="ctr" defTabSz="584200" rtl="0" latinLnBrk="0">
        <a:lnSpc>
          <a:spcPct val="100000"/>
        </a:lnSpc>
        <a:spcBef>
          <a:spcPts val="0"/>
        </a:spcBef>
        <a:spcAft>
          <a:spcPts val="0"/>
        </a:spcAft>
        <a:buClrTx/>
        <a:buSzTx/>
        <a:buFontTx/>
        <a:buNone/>
        <a:tabLst/>
        <a:defRPr sz="7400" b="0" i="0" u="none" strike="noStrike" cap="none" spc="0" baseline="0">
          <a:solidFill>
            <a:srgbClr val="515151"/>
          </a:solidFill>
          <a:effectLst>
            <a:outerShdw blurRad="38100" dist="50800" dir="3000000" rotWithShape="0">
              <a:srgbClr val="FFFFFF">
                <a:alpha val="60000"/>
              </a:srgbClr>
            </a:outerShdw>
          </a:effectLst>
          <a:uFillTx/>
          <a:latin typeface="+mn-lt"/>
          <a:ea typeface="+mn-ea"/>
          <a:cs typeface="+mn-cs"/>
          <a:sym typeface="Cochin"/>
        </a:defRPr>
      </a:lvl2pPr>
      <a:lvl3pPr marL="0" marR="0" indent="0" algn="ctr" defTabSz="584200" rtl="0" latinLnBrk="0">
        <a:lnSpc>
          <a:spcPct val="100000"/>
        </a:lnSpc>
        <a:spcBef>
          <a:spcPts val="0"/>
        </a:spcBef>
        <a:spcAft>
          <a:spcPts val="0"/>
        </a:spcAft>
        <a:buClrTx/>
        <a:buSzTx/>
        <a:buFontTx/>
        <a:buNone/>
        <a:tabLst/>
        <a:defRPr sz="7400" b="0" i="0" u="none" strike="noStrike" cap="none" spc="0" baseline="0">
          <a:solidFill>
            <a:srgbClr val="515151"/>
          </a:solidFill>
          <a:effectLst>
            <a:outerShdw blurRad="38100" dist="50800" dir="3000000" rotWithShape="0">
              <a:srgbClr val="FFFFFF">
                <a:alpha val="60000"/>
              </a:srgbClr>
            </a:outerShdw>
          </a:effectLst>
          <a:uFillTx/>
          <a:latin typeface="+mn-lt"/>
          <a:ea typeface="+mn-ea"/>
          <a:cs typeface="+mn-cs"/>
          <a:sym typeface="Cochin"/>
        </a:defRPr>
      </a:lvl3pPr>
      <a:lvl4pPr marL="0" marR="0" indent="0" algn="ctr" defTabSz="584200" rtl="0" latinLnBrk="0">
        <a:lnSpc>
          <a:spcPct val="100000"/>
        </a:lnSpc>
        <a:spcBef>
          <a:spcPts val="0"/>
        </a:spcBef>
        <a:spcAft>
          <a:spcPts val="0"/>
        </a:spcAft>
        <a:buClrTx/>
        <a:buSzTx/>
        <a:buFontTx/>
        <a:buNone/>
        <a:tabLst/>
        <a:defRPr sz="7400" b="0" i="0" u="none" strike="noStrike" cap="none" spc="0" baseline="0">
          <a:solidFill>
            <a:srgbClr val="515151"/>
          </a:solidFill>
          <a:effectLst>
            <a:outerShdw blurRad="38100" dist="50800" dir="3000000" rotWithShape="0">
              <a:srgbClr val="FFFFFF">
                <a:alpha val="60000"/>
              </a:srgbClr>
            </a:outerShdw>
          </a:effectLst>
          <a:uFillTx/>
          <a:latin typeface="+mn-lt"/>
          <a:ea typeface="+mn-ea"/>
          <a:cs typeface="+mn-cs"/>
          <a:sym typeface="Cochin"/>
        </a:defRPr>
      </a:lvl4pPr>
      <a:lvl5pPr marL="0" marR="0" indent="0" algn="ctr" defTabSz="584200" rtl="0" latinLnBrk="0">
        <a:lnSpc>
          <a:spcPct val="100000"/>
        </a:lnSpc>
        <a:spcBef>
          <a:spcPts val="0"/>
        </a:spcBef>
        <a:spcAft>
          <a:spcPts val="0"/>
        </a:spcAft>
        <a:buClrTx/>
        <a:buSzTx/>
        <a:buFontTx/>
        <a:buNone/>
        <a:tabLst/>
        <a:defRPr sz="7400" b="0" i="0" u="none" strike="noStrike" cap="none" spc="0" baseline="0">
          <a:solidFill>
            <a:srgbClr val="515151"/>
          </a:solidFill>
          <a:effectLst>
            <a:outerShdw blurRad="38100" dist="50800" dir="3000000" rotWithShape="0">
              <a:srgbClr val="FFFFFF">
                <a:alpha val="60000"/>
              </a:srgbClr>
            </a:outerShdw>
          </a:effectLst>
          <a:uFillTx/>
          <a:latin typeface="+mn-lt"/>
          <a:ea typeface="+mn-ea"/>
          <a:cs typeface="+mn-cs"/>
          <a:sym typeface="Cochin"/>
        </a:defRPr>
      </a:lvl5pPr>
      <a:lvl6pPr marL="0" marR="0" indent="0" algn="ctr" defTabSz="584200" rtl="0" latinLnBrk="0">
        <a:lnSpc>
          <a:spcPct val="100000"/>
        </a:lnSpc>
        <a:spcBef>
          <a:spcPts val="0"/>
        </a:spcBef>
        <a:spcAft>
          <a:spcPts val="0"/>
        </a:spcAft>
        <a:buClrTx/>
        <a:buSzTx/>
        <a:buFontTx/>
        <a:buNone/>
        <a:tabLst/>
        <a:defRPr sz="7400" b="0" i="0" u="none" strike="noStrike" cap="none" spc="0" baseline="0">
          <a:solidFill>
            <a:srgbClr val="515151"/>
          </a:solidFill>
          <a:effectLst>
            <a:outerShdw blurRad="38100" dist="50800" dir="3000000" rotWithShape="0">
              <a:srgbClr val="FFFFFF">
                <a:alpha val="60000"/>
              </a:srgbClr>
            </a:outerShdw>
          </a:effectLst>
          <a:uFillTx/>
          <a:latin typeface="+mn-lt"/>
          <a:ea typeface="+mn-ea"/>
          <a:cs typeface="+mn-cs"/>
          <a:sym typeface="Cochin"/>
        </a:defRPr>
      </a:lvl6pPr>
      <a:lvl7pPr marL="0" marR="0" indent="0" algn="ctr" defTabSz="584200" rtl="0" latinLnBrk="0">
        <a:lnSpc>
          <a:spcPct val="100000"/>
        </a:lnSpc>
        <a:spcBef>
          <a:spcPts val="0"/>
        </a:spcBef>
        <a:spcAft>
          <a:spcPts val="0"/>
        </a:spcAft>
        <a:buClrTx/>
        <a:buSzTx/>
        <a:buFontTx/>
        <a:buNone/>
        <a:tabLst/>
        <a:defRPr sz="7400" b="0" i="0" u="none" strike="noStrike" cap="none" spc="0" baseline="0">
          <a:solidFill>
            <a:srgbClr val="515151"/>
          </a:solidFill>
          <a:effectLst>
            <a:outerShdw blurRad="38100" dist="50800" dir="3000000" rotWithShape="0">
              <a:srgbClr val="FFFFFF">
                <a:alpha val="60000"/>
              </a:srgbClr>
            </a:outerShdw>
          </a:effectLst>
          <a:uFillTx/>
          <a:latin typeface="+mn-lt"/>
          <a:ea typeface="+mn-ea"/>
          <a:cs typeface="+mn-cs"/>
          <a:sym typeface="Cochin"/>
        </a:defRPr>
      </a:lvl7pPr>
      <a:lvl8pPr marL="0" marR="0" indent="0" algn="ctr" defTabSz="584200" rtl="0" latinLnBrk="0">
        <a:lnSpc>
          <a:spcPct val="100000"/>
        </a:lnSpc>
        <a:spcBef>
          <a:spcPts val="0"/>
        </a:spcBef>
        <a:spcAft>
          <a:spcPts val="0"/>
        </a:spcAft>
        <a:buClrTx/>
        <a:buSzTx/>
        <a:buFontTx/>
        <a:buNone/>
        <a:tabLst/>
        <a:defRPr sz="7400" b="0" i="0" u="none" strike="noStrike" cap="none" spc="0" baseline="0">
          <a:solidFill>
            <a:srgbClr val="515151"/>
          </a:solidFill>
          <a:effectLst>
            <a:outerShdw blurRad="38100" dist="50800" dir="3000000" rotWithShape="0">
              <a:srgbClr val="FFFFFF">
                <a:alpha val="60000"/>
              </a:srgbClr>
            </a:outerShdw>
          </a:effectLst>
          <a:uFillTx/>
          <a:latin typeface="+mn-lt"/>
          <a:ea typeface="+mn-ea"/>
          <a:cs typeface="+mn-cs"/>
          <a:sym typeface="Cochin"/>
        </a:defRPr>
      </a:lvl8pPr>
      <a:lvl9pPr marL="0" marR="0" indent="0" algn="ctr" defTabSz="584200" rtl="0" latinLnBrk="0">
        <a:lnSpc>
          <a:spcPct val="100000"/>
        </a:lnSpc>
        <a:spcBef>
          <a:spcPts val="0"/>
        </a:spcBef>
        <a:spcAft>
          <a:spcPts val="0"/>
        </a:spcAft>
        <a:buClrTx/>
        <a:buSzTx/>
        <a:buFontTx/>
        <a:buNone/>
        <a:tabLst/>
        <a:defRPr sz="7400" b="0" i="0" u="none" strike="noStrike" cap="none" spc="0" baseline="0">
          <a:solidFill>
            <a:srgbClr val="515151"/>
          </a:solidFill>
          <a:effectLst>
            <a:outerShdw blurRad="38100" dist="50800" dir="3000000" rotWithShape="0">
              <a:srgbClr val="FFFFFF">
                <a:alpha val="60000"/>
              </a:srgbClr>
            </a:outerShdw>
          </a:effectLst>
          <a:uFillTx/>
          <a:latin typeface="+mn-lt"/>
          <a:ea typeface="+mn-ea"/>
          <a:cs typeface="+mn-cs"/>
          <a:sym typeface="Cochin"/>
        </a:defRPr>
      </a:lvl9pPr>
    </p:titleStyle>
    <p:bodyStyle>
      <a:lvl1pPr marL="431800" marR="0" indent="-431800" algn="l" defTabSz="584200" rtl="0" latinLnBrk="0">
        <a:lnSpc>
          <a:spcPct val="100000"/>
        </a:lnSpc>
        <a:spcBef>
          <a:spcPts val="4000"/>
        </a:spcBef>
        <a:spcAft>
          <a:spcPts val="0"/>
        </a:spcAft>
        <a:buClr>
          <a:srgbClr val="515151"/>
        </a:buClr>
        <a:buSzPct val="75000"/>
        <a:buFontTx/>
        <a:buChar char="•"/>
        <a:tabLst/>
        <a:defRPr sz="4000" b="0" i="0" u="none" strike="noStrike" cap="none" spc="0" baseline="0">
          <a:solidFill>
            <a:srgbClr val="515151"/>
          </a:solidFill>
          <a:uFillTx/>
          <a:latin typeface="+mn-lt"/>
          <a:ea typeface="+mn-ea"/>
          <a:cs typeface="+mn-cs"/>
          <a:sym typeface="Cochin"/>
        </a:defRPr>
      </a:lvl1pPr>
      <a:lvl2pPr marL="863600" marR="0" indent="-431800" algn="l" defTabSz="584200" rtl="0" latinLnBrk="0">
        <a:lnSpc>
          <a:spcPct val="100000"/>
        </a:lnSpc>
        <a:spcBef>
          <a:spcPts val="4000"/>
        </a:spcBef>
        <a:spcAft>
          <a:spcPts val="0"/>
        </a:spcAft>
        <a:buClr>
          <a:srgbClr val="515151"/>
        </a:buClr>
        <a:buSzPct val="75000"/>
        <a:buFontTx/>
        <a:buChar char="•"/>
        <a:tabLst/>
        <a:defRPr sz="4000" b="0" i="0" u="none" strike="noStrike" cap="none" spc="0" baseline="0">
          <a:solidFill>
            <a:srgbClr val="515151"/>
          </a:solidFill>
          <a:uFillTx/>
          <a:latin typeface="+mn-lt"/>
          <a:ea typeface="+mn-ea"/>
          <a:cs typeface="+mn-cs"/>
          <a:sym typeface="Cochin"/>
        </a:defRPr>
      </a:lvl2pPr>
      <a:lvl3pPr marL="1295400" marR="0" indent="-431800" algn="l" defTabSz="584200" rtl="0" latinLnBrk="0">
        <a:lnSpc>
          <a:spcPct val="100000"/>
        </a:lnSpc>
        <a:spcBef>
          <a:spcPts val="4000"/>
        </a:spcBef>
        <a:spcAft>
          <a:spcPts val="0"/>
        </a:spcAft>
        <a:buClr>
          <a:srgbClr val="515151"/>
        </a:buClr>
        <a:buSzPct val="75000"/>
        <a:buFontTx/>
        <a:buChar char="•"/>
        <a:tabLst/>
        <a:defRPr sz="4000" b="0" i="0" u="none" strike="noStrike" cap="none" spc="0" baseline="0">
          <a:solidFill>
            <a:srgbClr val="515151"/>
          </a:solidFill>
          <a:uFillTx/>
          <a:latin typeface="+mn-lt"/>
          <a:ea typeface="+mn-ea"/>
          <a:cs typeface="+mn-cs"/>
          <a:sym typeface="Cochin"/>
        </a:defRPr>
      </a:lvl3pPr>
      <a:lvl4pPr marL="1727200" marR="0" indent="-431800" algn="l" defTabSz="584200" rtl="0" latinLnBrk="0">
        <a:lnSpc>
          <a:spcPct val="100000"/>
        </a:lnSpc>
        <a:spcBef>
          <a:spcPts val="4000"/>
        </a:spcBef>
        <a:spcAft>
          <a:spcPts val="0"/>
        </a:spcAft>
        <a:buClr>
          <a:srgbClr val="515151"/>
        </a:buClr>
        <a:buSzPct val="75000"/>
        <a:buFontTx/>
        <a:buChar char="•"/>
        <a:tabLst/>
        <a:defRPr sz="4000" b="0" i="0" u="none" strike="noStrike" cap="none" spc="0" baseline="0">
          <a:solidFill>
            <a:srgbClr val="515151"/>
          </a:solidFill>
          <a:uFillTx/>
          <a:latin typeface="+mn-lt"/>
          <a:ea typeface="+mn-ea"/>
          <a:cs typeface="+mn-cs"/>
          <a:sym typeface="Cochin"/>
        </a:defRPr>
      </a:lvl4pPr>
      <a:lvl5pPr marL="2159000" marR="0" indent="-431800" algn="l" defTabSz="584200" rtl="0" latinLnBrk="0">
        <a:lnSpc>
          <a:spcPct val="100000"/>
        </a:lnSpc>
        <a:spcBef>
          <a:spcPts val="4000"/>
        </a:spcBef>
        <a:spcAft>
          <a:spcPts val="0"/>
        </a:spcAft>
        <a:buClr>
          <a:srgbClr val="515151"/>
        </a:buClr>
        <a:buSzPct val="75000"/>
        <a:buFontTx/>
        <a:buChar char="•"/>
        <a:tabLst/>
        <a:defRPr sz="4000" b="0" i="0" u="none" strike="noStrike" cap="none" spc="0" baseline="0">
          <a:solidFill>
            <a:srgbClr val="515151"/>
          </a:solidFill>
          <a:uFillTx/>
          <a:latin typeface="+mn-lt"/>
          <a:ea typeface="+mn-ea"/>
          <a:cs typeface="+mn-cs"/>
          <a:sym typeface="Cochin"/>
        </a:defRPr>
      </a:lvl5pPr>
      <a:lvl6pPr marL="2590800" marR="0" indent="-431800" algn="l" defTabSz="584200" rtl="0" latinLnBrk="0">
        <a:lnSpc>
          <a:spcPct val="100000"/>
        </a:lnSpc>
        <a:spcBef>
          <a:spcPts val="4000"/>
        </a:spcBef>
        <a:spcAft>
          <a:spcPts val="0"/>
        </a:spcAft>
        <a:buClr>
          <a:srgbClr val="515151"/>
        </a:buClr>
        <a:buSzPct val="75000"/>
        <a:buFontTx/>
        <a:buChar char="•"/>
        <a:tabLst/>
        <a:defRPr sz="4000" b="0" i="0" u="none" strike="noStrike" cap="none" spc="0" baseline="0">
          <a:solidFill>
            <a:srgbClr val="515151"/>
          </a:solidFill>
          <a:uFillTx/>
          <a:latin typeface="+mn-lt"/>
          <a:ea typeface="+mn-ea"/>
          <a:cs typeface="+mn-cs"/>
          <a:sym typeface="Cochin"/>
        </a:defRPr>
      </a:lvl6pPr>
      <a:lvl7pPr marL="3022600" marR="0" indent="-431800" algn="l" defTabSz="584200" rtl="0" latinLnBrk="0">
        <a:lnSpc>
          <a:spcPct val="100000"/>
        </a:lnSpc>
        <a:spcBef>
          <a:spcPts val="4000"/>
        </a:spcBef>
        <a:spcAft>
          <a:spcPts val="0"/>
        </a:spcAft>
        <a:buClr>
          <a:srgbClr val="515151"/>
        </a:buClr>
        <a:buSzPct val="75000"/>
        <a:buFontTx/>
        <a:buChar char="•"/>
        <a:tabLst/>
        <a:defRPr sz="4000" b="0" i="0" u="none" strike="noStrike" cap="none" spc="0" baseline="0">
          <a:solidFill>
            <a:srgbClr val="515151"/>
          </a:solidFill>
          <a:uFillTx/>
          <a:latin typeface="+mn-lt"/>
          <a:ea typeface="+mn-ea"/>
          <a:cs typeface="+mn-cs"/>
          <a:sym typeface="Cochin"/>
        </a:defRPr>
      </a:lvl7pPr>
      <a:lvl8pPr marL="3454400" marR="0" indent="-431800" algn="l" defTabSz="584200" rtl="0" latinLnBrk="0">
        <a:lnSpc>
          <a:spcPct val="100000"/>
        </a:lnSpc>
        <a:spcBef>
          <a:spcPts val="4000"/>
        </a:spcBef>
        <a:spcAft>
          <a:spcPts val="0"/>
        </a:spcAft>
        <a:buClr>
          <a:srgbClr val="515151"/>
        </a:buClr>
        <a:buSzPct val="75000"/>
        <a:buFontTx/>
        <a:buChar char="•"/>
        <a:tabLst/>
        <a:defRPr sz="4000" b="0" i="0" u="none" strike="noStrike" cap="none" spc="0" baseline="0">
          <a:solidFill>
            <a:srgbClr val="515151"/>
          </a:solidFill>
          <a:uFillTx/>
          <a:latin typeface="+mn-lt"/>
          <a:ea typeface="+mn-ea"/>
          <a:cs typeface="+mn-cs"/>
          <a:sym typeface="Cochin"/>
        </a:defRPr>
      </a:lvl8pPr>
      <a:lvl9pPr marL="3886200" marR="0" indent="-431800" algn="l" defTabSz="584200" rtl="0" latinLnBrk="0">
        <a:lnSpc>
          <a:spcPct val="100000"/>
        </a:lnSpc>
        <a:spcBef>
          <a:spcPts val="4000"/>
        </a:spcBef>
        <a:spcAft>
          <a:spcPts val="0"/>
        </a:spcAft>
        <a:buClr>
          <a:srgbClr val="515151"/>
        </a:buClr>
        <a:buSzPct val="75000"/>
        <a:buFontTx/>
        <a:buChar char="•"/>
        <a:tabLst/>
        <a:defRPr sz="4000" b="0" i="0" u="none" strike="noStrike" cap="none" spc="0" baseline="0">
          <a:solidFill>
            <a:srgbClr val="515151"/>
          </a:solidFill>
          <a:uFillTx/>
          <a:latin typeface="+mn-lt"/>
          <a:ea typeface="+mn-ea"/>
          <a:cs typeface="+mn-cs"/>
          <a:sym typeface="Cochin"/>
        </a:defRPr>
      </a:lvl9pPr>
    </p:bodyStyle>
    <p:otherStyle>
      <a:lvl1pPr marL="0" marR="0" indent="0" algn="ctr" defTabSz="58420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Cochin"/>
        </a:defRPr>
      </a:lvl1pPr>
      <a:lvl2pPr marL="0" marR="0" indent="228600" algn="ctr" defTabSz="58420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Cochin"/>
        </a:defRPr>
      </a:lvl2pPr>
      <a:lvl3pPr marL="0" marR="0" indent="457200" algn="ctr" defTabSz="58420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Cochin"/>
        </a:defRPr>
      </a:lvl3pPr>
      <a:lvl4pPr marL="0" marR="0" indent="685800" algn="ctr" defTabSz="58420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Cochin"/>
        </a:defRPr>
      </a:lvl4pPr>
      <a:lvl5pPr marL="0" marR="0" indent="914400" algn="ctr" defTabSz="58420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Cochin"/>
        </a:defRPr>
      </a:lvl5pPr>
      <a:lvl6pPr marL="0" marR="0" indent="1143000" algn="ctr" defTabSz="58420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Cochin"/>
        </a:defRPr>
      </a:lvl6pPr>
      <a:lvl7pPr marL="0" marR="0" indent="1371600" algn="ctr" defTabSz="58420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Cochin"/>
        </a:defRPr>
      </a:lvl7pPr>
      <a:lvl8pPr marL="0" marR="0" indent="1600200" algn="ctr" defTabSz="58420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Cochin"/>
        </a:defRPr>
      </a:lvl8pPr>
      <a:lvl9pPr marL="0" marR="0" indent="1828800" algn="ctr" defTabSz="58420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Cochin"/>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8.ti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narrativepractices.com.au" TargetMode="Externa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hyperlink" Target="http://www.dulwichcentre.com.au/michael-white-workshop-notes.pdf"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mailto:mariangelsferrer@riverbankpsycholgy.co.uk"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 name="IMG_0187.jpg" descr="IMG_0187.jpg"/>
          <p:cNvPicPr>
            <a:picLocks noGrp="1"/>
          </p:cNvPicPr>
          <p:nvPr>
            <p:ph type="pic" idx="13"/>
          </p:nvPr>
        </p:nvPicPr>
        <p:blipFill>
          <a:blip r:embed="rId2">
            <a:extLst/>
          </a:blip>
          <a:stretch>
            <a:fillRect/>
          </a:stretch>
        </p:blipFill>
        <p:spPr>
          <a:xfrm>
            <a:off x="7254272" y="2188095"/>
            <a:ext cx="4470401" cy="5867401"/>
          </a:xfrm>
          <a:prstGeom prst="rect">
            <a:avLst/>
          </a:prstGeom>
        </p:spPr>
      </p:pic>
      <p:sp>
        <p:nvSpPr>
          <p:cNvPr id="232" name="Coping with HD - how to mobilise your strengths."/>
          <p:cNvSpPr txBox="1">
            <a:spLocks noGrp="1"/>
          </p:cNvSpPr>
          <p:nvPr>
            <p:ph type="title"/>
          </p:nvPr>
        </p:nvSpPr>
        <p:spPr>
          <a:xfrm>
            <a:off x="461190" y="2387345"/>
            <a:ext cx="11430001" cy="1905001"/>
          </a:xfrm>
          <a:prstGeom prst="rect">
            <a:avLst/>
          </a:prstGeom>
        </p:spPr>
        <p:txBody>
          <a:bodyPr>
            <a:normAutofit fontScale="90000"/>
          </a:bodyPr>
          <a:lstStyle>
            <a:lvl1pPr defTabSz="484886">
              <a:defRPr sz="6142">
                <a:effectLst>
                  <a:outerShdw blurRad="31623" dist="42164" dir="3000000" rotWithShape="0">
                    <a:srgbClr val="FFFFFF">
                      <a:alpha val="60000"/>
                    </a:srgbClr>
                  </a:outerShdw>
                </a:effectLst>
              </a:defRPr>
            </a:lvl1pPr>
          </a:lstStyle>
          <a:p>
            <a:r>
              <a:t>Coping with HD - how to mobilise your strengths.</a:t>
            </a:r>
          </a:p>
        </p:txBody>
      </p:sp>
      <p:sp>
        <p:nvSpPr>
          <p:cNvPr id="233" name="Rhona McLeod…"/>
          <p:cNvSpPr txBox="1">
            <a:spLocks noGrp="1"/>
          </p:cNvSpPr>
          <p:nvPr>
            <p:ph type="body" sz="half" idx="1"/>
          </p:nvPr>
        </p:nvSpPr>
        <p:spPr>
          <a:xfrm>
            <a:off x="787400" y="2794000"/>
            <a:ext cx="6289337" cy="5715000"/>
          </a:xfrm>
          <a:prstGeom prst="rect">
            <a:avLst/>
          </a:prstGeom>
        </p:spPr>
        <p:txBody>
          <a:bodyPr/>
          <a:lstStyle/>
          <a:p>
            <a:pPr marL="0" indent="0">
              <a:buSzTx/>
              <a:buNone/>
              <a:defRPr sz="3000"/>
            </a:pPr>
            <a:endParaRPr dirty="0"/>
          </a:p>
          <a:p>
            <a:pPr marL="0" indent="0">
              <a:buSzTx/>
              <a:buNone/>
              <a:defRPr sz="3000"/>
            </a:pPr>
            <a:r>
              <a:rPr dirty="0"/>
              <a:t>Rhona </a:t>
            </a:r>
            <a:r>
              <a:rPr dirty="0" smtClean="0"/>
              <a:t>M</a:t>
            </a:r>
            <a:r>
              <a:rPr lang="en-GB" dirty="0" smtClean="0"/>
              <a:t>a</a:t>
            </a:r>
            <a:r>
              <a:rPr dirty="0" err="1" smtClean="0"/>
              <a:t>cLeod</a:t>
            </a:r>
            <a:endParaRPr dirty="0"/>
          </a:p>
          <a:p>
            <a:pPr marL="0" indent="0">
              <a:buSzTx/>
              <a:buNone/>
              <a:defRPr sz="3000"/>
            </a:pPr>
            <a:r>
              <a:rPr dirty="0"/>
              <a:t>Mariangels Ferrer </a:t>
            </a:r>
            <a:r>
              <a:rPr dirty="0" err="1"/>
              <a:t>Duch</a:t>
            </a:r>
            <a:endParaRPr dirty="0"/>
          </a:p>
          <a:p>
            <a:pPr marL="0" indent="0">
              <a:spcBef>
                <a:spcPts val="700"/>
              </a:spcBef>
              <a:buSzTx/>
              <a:buNone/>
            </a:pPr>
            <a:endParaRPr sz="1500" dirty="0"/>
          </a:p>
          <a:p>
            <a:pPr marL="0" indent="0">
              <a:spcBef>
                <a:spcPts val="700"/>
              </a:spcBef>
              <a:buSzTx/>
              <a:buNone/>
            </a:pPr>
            <a:endParaRPr sz="1500" dirty="0"/>
          </a:p>
          <a:p>
            <a:pPr marL="0" indent="0">
              <a:buSzTx/>
              <a:buNone/>
              <a:defRPr sz="3000" b="1"/>
            </a:pPr>
            <a:r>
              <a:rPr dirty="0"/>
              <a:t>EHA Bucharest 5th October 2019</a:t>
            </a:r>
          </a:p>
        </p:txBody>
      </p:sp>
      <p:pic>
        <p:nvPicPr>
          <p:cNvPr id="234" name="IMG_6299.jpg" descr="IMG_6299.jpg"/>
          <p:cNvPicPr>
            <a:picLocks noChangeAspect="1"/>
          </p:cNvPicPr>
          <p:nvPr/>
        </p:nvPicPr>
        <p:blipFill>
          <a:blip r:embed="rId3">
            <a:extLst/>
          </a:blip>
          <a:stretch>
            <a:fillRect/>
          </a:stretch>
        </p:blipFill>
        <p:spPr>
          <a:xfrm>
            <a:off x="5606206" y="188073"/>
            <a:ext cx="2853671" cy="945279"/>
          </a:xfrm>
          <a:prstGeom prst="rect">
            <a:avLst/>
          </a:prstGeom>
          <a:ln w="25400">
            <a:solidFill>
              <a:srgbClr val="F3F7F5"/>
            </a:solidFill>
            <a:miter lim="400000"/>
          </a:ln>
          <a:effectLst>
            <a:outerShdw blurRad="50800" dist="25400" dir="3600000" rotWithShape="0">
              <a:srgbClr val="000000">
                <a:alpha val="70000"/>
              </a:srgbClr>
            </a:outerShdw>
          </a:effectLst>
        </p:spPr>
      </p:pic>
      <p:sp>
        <p:nvSpPr>
          <p:cNvPr id="235" name="Text"/>
          <p:cNvSpPr txBox="1"/>
          <p:nvPr/>
        </p:nvSpPr>
        <p:spPr>
          <a:xfrm>
            <a:off x="316794" y="289256"/>
            <a:ext cx="1570039" cy="10560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endParaRPr/>
          </a:p>
        </p:txBody>
      </p:sp>
      <p:pic>
        <p:nvPicPr>
          <p:cNvPr id="236" name="Picture 3" descr="Picture 3"/>
          <p:cNvPicPr>
            <a:picLocks noChangeAspect="1"/>
          </p:cNvPicPr>
          <p:nvPr/>
        </p:nvPicPr>
        <p:blipFill>
          <a:blip r:embed="rId4">
            <a:extLst/>
          </a:blip>
          <a:stretch>
            <a:fillRect/>
          </a:stretch>
        </p:blipFill>
        <p:spPr>
          <a:xfrm>
            <a:off x="316794" y="289256"/>
            <a:ext cx="1455894" cy="821274"/>
          </a:xfrm>
          <a:prstGeom prst="rect">
            <a:avLst/>
          </a:prstGeom>
          <a:ln w="12700">
            <a:miter lim="400000"/>
          </a:ln>
        </p:spPr>
      </p:pic>
      <p:sp>
        <p:nvSpPr>
          <p:cNvPr id="237" name="Text"/>
          <p:cNvSpPr txBox="1"/>
          <p:nvPr/>
        </p:nvSpPr>
        <p:spPr>
          <a:xfrm>
            <a:off x="11064519" y="234826"/>
            <a:ext cx="1749426" cy="9112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endParaRPr/>
          </a:p>
        </p:txBody>
      </p:sp>
      <p:pic>
        <p:nvPicPr>
          <p:cNvPr id="238" name="Picture 4" descr="Picture 4"/>
          <p:cNvPicPr>
            <a:picLocks noChangeAspect="1"/>
          </p:cNvPicPr>
          <p:nvPr/>
        </p:nvPicPr>
        <p:blipFill>
          <a:blip r:embed="rId5">
            <a:extLst/>
          </a:blip>
          <a:stretch>
            <a:fillRect/>
          </a:stretch>
        </p:blipFill>
        <p:spPr>
          <a:xfrm>
            <a:off x="11064519" y="234826"/>
            <a:ext cx="1635303" cy="676275"/>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We see ourselves as in the process of becoming and being multi-storied :…"/>
          <p:cNvSpPr txBox="1">
            <a:spLocks noGrp="1"/>
          </p:cNvSpPr>
          <p:nvPr>
            <p:ph type="body" idx="1"/>
          </p:nvPr>
        </p:nvSpPr>
        <p:spPr>
          <a:xfrm>
            <a:off x="431800" y="939800"/>
            <a:ext cx="11430000" cy="7239000"/>
          </a:xfrm>
          <a:prstGeom prst="rect">
            <a:avLst/>
          </a:prstGeom>
        </p:spPr>
        <p:txBody>
          <a:bodyPr>
            <a:normAutofit fontScale="92500"/>
          </a:bodyPr>
          <a:lstStyle/>
          <a:p>
            <a:pPr marL="1281994" indent="-1281994" defTabSz="461518">
              <a:spcBef>
                <a:spcPts val="3100"/>
              </a:spcBef>
              <a:defRPr sz="1422">
                <a:solidFill>
                  <a:srgbClr val="53585F"/>
                </a:solidFill>
              </a:defRPr>
            </a:pPr>
            <a:r>
              <a:rPr sz="3634"/>
              <a:t>W</a:t>
            </a:r>
            <a:r>
              <a:rPr sz="3634" b="1"/>
              <a:t>e see ourselves as in the process of becoming and being </a:t>
            </a:r>
            <a:r>
              <a:rPr sz="6715" b="1"/>
              <a:t>multi-storied</a:t>
            </a:r>
            <a:r>
              <a:rPr sz="3634" b="1"/>
              <a:t> :</a:t>
            </a:r>
          </a:p>
          <a:p>
            <a:pPr marL="1623116" lvl="1" indent="-1281994" defTabSz="461518">
              <a:spcBef>
                <a:spcPts val="3100"/>
              </a:spcBef>
              <a:defRPr sz="1422" b="1">
                <a:solidFill>
                  <a:srgbClr val="53585F"/>
                </a:solidFill>
              </a:defRPr>
            </a:pPr>
            <a:r>
              <a:rPr sz="3634"/>
              <a:t>Amanda is a nine-year-old cancer patient. </a:t>
            </a:r>
          </a:p>
          <a:p>
            <a:pPr marL="1623116" lvl="1" indent="-1281994" defTabSz="461518">
              <a:spcBef>
                <a:spcPts val="3100"/>
              </a:spcBef>
              <a:defRPr sz="1422" b="1">
                <a:solidFill>
                  <a:srgbClr val="53585F"/>
                </a:solidFill>
              </a:defRPr>
            </a:pPr>
            <a:r>
              <a:rPr sz="3634"/>
              <a:t>Amanda is a courageous and loving family member who enriches the lives of her brothers and happens to have cancer in her life. </a:t>
            </a:r>
          </a:p>
          <a:p>
            <a:pPr marL="1623116" lvl="1" indent="-1281994" defTabSz="461518">
              <a:spcBef>
                <a:spcPts val="3100"/>
              </a:spcBef>
              <a:defRPr sz="1422" b="1">
                <a:solidFill>
                  <a:srgbClr val="53585F"/>
                </a:solidFill>
              </a:defRPr>
            </a:pPr>
            <a:r>
              <a:rPr sz="3634"/>
              <a:t>Amanda likes to care for others and is committed to ‘not giving up’ in front of difficulties. She contributes greatly to the lives of her brothers and is living with cancer. </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19">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31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31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31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3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 grpId="1" build="p" bldLvl="5"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We listen carefully to people’s ‘double-storied narrations’, the grief and the small acts of resistance to that grief. People always respond in ways that are available to them, and these responses reflect particular  life skills.…"/>
          <p:cNvSpPr txBox="1">
            <a:spLocks noGrp="1"/>
          </p:cNvSpPr>
          <p:nvPr>
            <p:ph type="body" idx="1"/>
          </p:nvPr>
        </p:nvSpPr>
        <p:spPr>
          <a:prstGeom prst="rect">
            <a:avLst/>
          </a:prstGeom>
        </p:spPr>
        <p:txBody>
          <a:bodyPr>
            <a:normAutofit fontScale="92500" lnSpcReduction="10000"/>
          </a:bodyPr>
          <a:lstStyle/>
          <a:p>
            <a:pPr marL="371347" indent="-371347" defTabSz="502412">
              <a:spcBef>
                <a:spcPts val="3400"/>
              </a:spcBef>
              <a:defRPr sz="3440" b="1"/>
            </a:pPr>
            <a:r>
              <a:t>We listen carefully to people’s ‘double-storied narrations’, the grief and the small acts of resistance to that grief. People always respond in ways that are available to them, and these responses reflect particular  life skills.   </a:t>
            </a:r>
          </a:p>
          <a:p>
            <a:pPr marL="371347" indent="-371347" defTabSz="502412">
              <a:spcBef>
                <a:spcPts val="3400"/>
              </a:spcBef>
              <a:defRPr sz="3440" b="1"/>
            </a:pPr>
            <a:r>
              <a:t>Hope can be fostered through relational action, not only by optimism about a preferred outcome but by promoting the ‘doing’ of hope away from isolation. </a:t>
            </a:r>
          </a:p>
          <a:p>
            <a:pPr marL="371347" indent="-371347" defTabSz="502412">
              <a:spcBef>
                <a:spcPts val="3400"/>
              </a:spcBef>
              <a:defRPr sz="3440" b="1"/>
            </a:pPr>
            <a:r>
              <a:t>Re-membering conversations fold the legacies of those who have died into the lives of the living.  Through questions, we rescue a ‘club’ of the person’s life with important members (dead or alive) that will accompany him or her in the chosen journey.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 name="Image" descr="Image"/>
          <p:cNvPicPr>
            <a:picLocks noChangeAspect="1"/>
          </p:cNvPicPr>
          <p:nvPr/>
        </p:nvPicPr>
        <p:blipFill>
          <a:blip r:embed="rId2">
            <a:extLst/>
          </a:blip>
          <a:stretch>
            <a:fillRect/>
          </a:stretch>
        </p:blipFill>
        <p:spPr>
          <a:xfrm>
            <a:off x="482893" y="1318952"/>
            <a:ext cx="12039014" cy="7115696"/>
          </a:xfrm>
          <a:prstGeom prst="rect">
            <a:avLst/>
          </a:prstGeom>
          <a:ln w="12700">
            <a:miter lim="400000"/>
          </a:ln>
        </p:spPr>
      </p:pic>
      <p:sp>
        <p:nvSpPr>
          <p:cNvPr id="324" name="Glenda Fredman"/>
          <p:cNvSpPr txBox="1"/>
          <p:nvPr/>
        </p:nvSpPr>
        <p:spPr>
          <a:xfrm>
            <a:off x="4203767" y="8574492"/>
            <a:ext cx="3872637" cy="723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Glenda Fredman</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Identity categories…"/>
          <p:cNvSpPr txBox="1">
            <a:spLocks noGrp="1"/>
          </p:cNvSpPr>
          <p:nvPr>
            <p:ph type="title"/>
          </p:nvPr>
        </p:nvSpPr>
        <p:spPr>
          <a:xfrm>
            <a:off x="1231900" y="381000"/>
            <a:ext cx="11430000" cy="1905000"/>
          </a:xfrm>
          <a:prstGeom prst="rect">
            <a:avLst/>
          </a:prstGeom>
        </p:spPr>
        <p:txBody>
          <a:bodyPr>
            <a:normAutofit fontScale="90000"/>
          </a:bodyPr>
          <a:lstStyle/>
          <a:p>
            <a:pPr defTabSz="453339">
              <a:defRPr sz="1440">
                <a:solidFill>
                  <a:srgbClr val="53585F"/>
                </a:solidFill>
                <a:effectLst>
                  <a:outerShdw blurRad="30480" dist="40640" dir="3000000" rotWithShape="0">
                    <a:srgbClr val="FFFFFF">
                      <a:alpha val="60000"/>
                    </a:srgbClr>
                  </a:outerShdw>
                </a:effectLst>
              </a:defRPr>
            </a:pPr>
            <a:r>
              <a:rPr sz="6160"/>
              <a:t>Identity categories</a:t>
            </a:r>
          </a:p>
          <a:p>
            <a:pPr defTabSz="453339">
              <a:defRPr sz="1440">
                <a:solidFill>
                  <a:srgbClr val="53585F"/>
                </a:solidFill>
                <a:effectLst>
                  <a:outerShdw blurRad="30480" dist="40640" dir="3000000" rotWithShape="0">
                    <a:srgbClr val="FFFFFF">
                      <a:alpha val="60000"/>
                    </a:srgbClr>
                  </a:outerShdw>
                </a:effectLst>
              </a:defRPr>
            </a:pPr>
            <a:r>
              <a:rPr sz="2320"/>
              <a:t>from Michael White’s Workshop Handouts</a:t>
            </a:r>
            <a:r>
              <a:rPr sz="6160"/>
              <a:t> </a:t>
            </a:r>
            <a:r>
              <a:rPr sz="1120"/>
              <a:t>(Available at </a:t>
            </a:r>
            <a:r>
              <a:rPr sz="1120" u="sng">
                <a:uFill>
                  <a:solidFill>
                    <a:srgbClr val="0000FF"/>
                  </a:solidFill>
                </a:uFill>
                <a:hlinkClick r:id="rId2"/>
              </a:rPr>
              <a:t>www.narrativepractices.com.au</a:t>
            </a:r>
            <a:r>
              <a:rPr sz="1120"/>
              <a:t>)</a:t>
            </a:r>
          </a:p>
        </p:txBody>
      </p:sp>
      <p:sp>
        <p:nvSpPr>
          <p:cNvPr id="327" name="Body"/>
          <p:cNvSpPr txBox="1">
            <a:spLocks noGrp="1"/>
          </p:cNvSpPr>
          <p:nvPr>
            <p:ph type="body" idx="1"/>
          </p:nvPr>
        </p:nvSpPr>
        <p:spPr>
          <a:prstGeom prst="rect">
            <a:avLst/>
          </a:prstGeom>
        </p:spPr>
        <p:txBody>
          <a:bodyPr/>
          <a:lstStyle/>
          <a:p>
            <a:pPr marL="635000" indent="-635000">
              <a:defRPr sz="1700"/>
            </a:pPr>
            <a:endParaRPr/>
          </a:p>
        </p:txBody>
      </p:sp>
      <p:graphicFrame>
        <p:nvGraphicFramePr>
          <p:cNvPr id="328" name="Table"/>
          <p:cNvGraphicFramePr/>
          <p:nvPr/>
        </p:nvGraphicFramePr>
        <p:xfrm>
          <a:off x="6470650" y="2794000"/>
          <a:ext cx="5003800" cy="5833738"/>
        </p:xfrm>
        <a:graphic>
          <a:graphicData uri="http://schemas.openxmlformats.org/drawingml/2006/table">
            <a:tbl>
              <a:tblPr firstRow="1" firstCol="1">
                <a:tableStyleId>{4C3C2611-4C71-4FC5-86AE-919BDF0F9419}</a:tableStyleId>
              </a:tblPr>
              <a:tblGrid>
                <a:gridCol w="2501900"/>
                <a:gridCol w="2501900"/>
              </a:tblGrid>
              <a:tr h="714374">
                <a:tc>
                  <a:txBody>
                    <a:bodyPr/>
                    <a:lstStyle/>
                    <a:p>
                      <a:pPr defTabSz="457200">
                        <a:defRPr sz="1800">
                          <a:solidFill>
                            <a:srgbClr val="000000"/>
                          </a:solidFill>
                        </a:defRPr>
                      </a:pPr>
                      <a:r>
                        <a:rPr sz="1700" b="1">
                          <a:solidFill>
                            <a:srgbClr val="53585F"/>
                          </a:solidFill>
                        </a:rPr>
                        <a:t>Structuralist/naturalistic identity categories</a:t>
                      </a:r>
                    </a:p>
                  </a:txBody>
                  <a:tcPr marL="50800" marR="50800" marT="50800" marB="50800" anchor="ctr" horzOverflow="overflow">
                    <a:solidFill>
                      <a:srgbClr val="0097EB">
                        <a:alpha val="62000"/>
                      </a:srgbClr>
                    </a:solidFill>
                  </a:tcPr>
                </a:tc>
                <a:tc>
                  <a:txBody>
                    <a:bodyPr/>
                    <a:lstStyle/>
                    <a:p>
                      <a:pPr defTabSz="457200">
                        <a:defRPr sz="3000"/>
                      </a:pPr>
                      <a:r>
                        <a:rPr sz="1600"/>
                        <a:t>Non Structuralist/intentional state identity categories</a:t>
                      </a:r>
                      <a:endParaRPr sz="1600">
                        <a:solidFill>
                          <a:srgbClr val="000000"/>
                        </a:solidFill>
                      </a:endParaRPr>
                    </a:p>
                  </a:txBody>
                  <a:tcPr marL="50800" marR="50800" marT="50800" marB="50800" anchor="ctr" horzOverflow="overflow">
                    <a:solidFill>
                      <a:srgbClr val="0097EB">
                        <a:alpha val="62000"/>
                      </a:srgbClr>
                    </a:solidFill>
                  </a:tcPr>
                </a:tc>
              </a:tr>
              <a:tr h="714374">
                <a:tc>
                  <a:txBody>
                    <a:bodyPr/>
                    <a:lstStyle/>
                    <a:p>
                      <a:pPr marL="338206" indent="-338206" defTabSz="457200">
                        <a:buSzPct val="47000"/>
                        <a:buBlip>
                          <a:blip r:embed="rId3"/>
                        </a:buBlip>
                        <a:defRPr sz="3000">
                          <a:solidFill>
                            <a:srgbClr val="D6D6D6"/>
                          </a:solidFill>
                        </a:defRPr>
                      </a:pPr>
                      <a:r>
                        <a:rPr sz="2100"/>
                        <a:t>Drives</a:t>
                      </a:r>
                    </a:p>
                  </a:txBody>
                  <a:tcPr marL="50800" marR="50800" marT="50800" marB="50800" anchor="ctr" horzOverflow="overflow">
                    <a:solidFill>
                      <a:srgbClr val="0097EB">
                        <a:alpha val="62000"/>
                      </a:srgbClr>
                    </a:solidFill>
                  </a:tcPr>
                </a:tc>
                <a:tc>
                  <a:txBody>
                    <a:bodyPr/>
                    <a:lstStyle/>
                    <a:p>
                      <a:pPr defTabSz="914400">
                        <a:tabLst>
                          <a:tab pos="914400" algn="l"/>
                        </a:tabLst>
                        <a:defRPr sz="3000">
                          <a:solidFill>
                            <a:srgbClr val="53585F"/>
                          </a:solidFill>
                        </a:defRPr>
                      </a:pPr>
                      <a:r>
                        <a:rPr sz="2100"/>
                        <a:t>Purposes</a:t>
                      </a:r>
                    </a:p>
                  </a:txBody>
                  <a:tcPr marL="50800" marR="50800" marT="50800" marB="50800" anchor="ctr" horzOverflow="overflow"/>
                </a:tc>
              </a:tr>
              <a:tr h="714374">
                <a:tc>
                  <a:txBody>
                    <a:bodyPr/>
                    <a:lstStyle/>
                    <a:p>
                      <a:pPr marL="338206" indent="-338206" defTabSz="457200">
                        <a:buSzPct val="47000"/>
                        <a:buBlip>
                          <a:blip r:embed="rId3"/>
                        </a:buBlip>
                        <a:defRPr sz="3000">
                          <a:solidFill>
                            <a:srgbClr val="EBEBEB"/>
                          </a:solidFill>
                        </a:defRPr>
                      </a:pPr>
                      <a:r>
                        <a:rPr sz="2100"/>
                        <a:t>Traits</a:t>
                      </a:r>
                    </a:p>
                  </a:txBody>
                  <a:tcPr marL="50800" marR="50800" marT="50800" marB="50800" anchor="ctr" horzOverflow="overflow">
                    <a:solidFill>
                      <a:srgbClr val="0097EB">
                        <a:alpha val="62000"/>
                      </a:srgbClr>
                    </a:solidFill>
                  </a:tcPr>
                </a:tc>
                <a:tc>
                  <a:txBody>
                    <a:bodyPr/>
                    <a:lstStyle/>
                    <a:p>
                      <a:pPr defTabSz="914400">
                        <a:tabLst>
                          <a:tab pos="914400" algn="l"/>
                        </a:tabLst>
                        <a:defRPr sz="1800" b="1">
                          <a:solidFill>
                            <a:srgbClr val="53585F"/>
                          </a:solidFill>
                        </a:defRPr>
                      </a:pPr>
                      <a:r>
                        <a:t>Conscious intentions</a:t>
                      </a:r>
                    </a:p>
                  </a:txBody>
                  <a:tcPr marL="50800" marR="50800" marT="50800" marB="50800" anchor="ctr" horzOverflow="overflow"/>
                </a:tc>
              </a:tr>
              <a:tr h="714374">
                <a:tc>
                  <a:txBody>
                    <a:bodyPr/>
                    <a:lstStyle/>
                    <a:p>
                      <a:pPr marL="338206" indent="-338206" defTabSz="457200">
                        <a:buSzPct val="47000"/>
                        <a:buBlip>
                          <a:blip r:embed="rId3"/>
                        </a:buBlip>
                        <a:defRPr sz="3000">
                          <a:solidFill>
                            <a:srgbClr val="EBEBEB"/>
                          </a:solidFill>
                        </a:defRPr>
                      </a:pPr>
                      <a:r>
                        <a:rPr sz="2100"/>
                        <a:t>Needs</a:t>
                      </a:r>
                      <a:r>
                        <a:rPr sz="2100">
                          <a:solidFill>
                            <a:srgbClr val="858585"/>
                          </a:solidFill>
                        </a:rPr>
                        <a:t> </a:t>
                      </a:r>
                    </a:p>
                  </a:txBody>
                  <a:tcPr marL="50800" marR="50800" marT="50800" marB="50800" anchor="ctr" horzOverflow="overflow">
                    <a:solidFill>
                      <a:srgbClr val="0097EB">
                        <a:alpha val="62000"/>
                      </a:srgbClr>
                    </a:solidFill>
                  </a:tcPr>
                </a:tc>
                <a:tc>
                  <a:txBody>
                    <a:bodyPr/>
                    <a:lstStyle/>
                    <a:p>
                      <a:pPr defTabSz="914400">
                        <a:tabLst>
                          <a:tab pos="914400" algn="l"/>
                        </a:tabLst>
                        <a:defRPr sz="3000">
                          <a:solidFill>
                            <a:srgbClr val="53585F"/>
                          </a:solidFill>
                        </a:defRPr>
                      </a:pPr>
                      <a:r>
                        <a:rPr sz="2100"/>
                        <a:t>Wishes</a:t>
                      </a:r>
                    </a:p>
                  </a:txBody>
                  <a:tcPr marL="50800" marR="50800" marT="50800" marB="50800" anchor="ctr" horzOverflow="overflow"/>
                </a:tc>
              </a:tr>
              <a:tr h="714374">
                <a:tc>
                  <a:txBody>
                    <a:bodyPr/>
                    <a:lstStyle/>
                    <a:p>
                      <a:pPr marL="418731" indent="-418731" defTabSz="457200">
                        <a:buSzPct val="47000"/>
                        <a:buBlip>
                          <a:blip r:embed="rId3"/>
                        </a:buBlip>
                        <a:defRPr sz="1700">
                          <a:solidFill>
                            <a:srgbClr val="EBEBEB"/>
                          </a:solidFill>
                        </a:defRPr>
                      </a:pPr>
                      <a:r>
                        <a:t>Unconscious Motivations</a:t>
                      </a:r>
                    </a:p>
                  </a:txBody>
                  <a:tcPr marL="50800" marR="50800" marT="50800" marB="50800" anchor="ctr" horzOverflow="overflow">
                    <a:solidFill>
                      <a:srgbClr val="0097EB">
                        <a:alpha val="62000"/>
                      </a:srgbClr>
                    </a:solidFill>
                  </a:tcPr>
                </a:tc>
                <a:tc>
                  <a:txBody>
                    <a:bodyPr/>
                    <a:lstStyle/>
                    <a:p>
                      <a:pPr defTabSz="914400">
                        <a:tabLst>
                          <a:tab pos="914400" algn="l"/>
                        </a:tabLst>
                        <a:defRPr sz="3000">
                          <a:solidFill>
                            <a:srgbClr val="53585F"/>
                          </a:solidFill>
                        </a:defRPr>
                      </a:pPr>
                      <a:r>
                        <a:rPr sz="2100"/>
                        <a:t>Values</a:t>
                      </a:r>
                    </a:p>
                  </a:txBody>
                  <a:tcPr marL="50800" marR="50800" marT="50800" marB="50800" anchor="ctr" horzOverflow="overflow"/>
                </a:tc>
              </a:tr>
              <a:tr h="714374">
                <a:tc>
                  <a:txBody>
                    <a:bodyPr/>
                    <a:lstStyle/>
                    <a:p>
                      <a:pPr marL="338206" indent="-338206" defTabSz="457200">
                        <a:buSzPct val="47000"/>
                        <a:buBlip>
                          <a:blip r:embed="rId3"/>
                        </a:buBlip>
                        <a:defRPr sz="3000">
                          <a:solidFill>
                            <a:srgbClr val="EBEBEB"/>
                          </a:solidFill>
                        </a:defRPr>
                      </a:pPr>
                      <a:r>
                        <a:rPr sz="2100"/>
                        <a:t>Disorders</a:t>
                      </a:r>
                    </a:p>
                  </a:txBody>
                  <a:tcPr marL="50800" marR="50800" marT="50800" marB="50800" anchor="ctr" horzOverflow="overflow">
                    <a:solidFill>
                      <a:srgbClr val="0097EB">
                        <a:alpha val="62000"/>
                      </a:srgbClr>
                    </a:solidFill>
                  </a:tcPr>
                </a:tc>
                <a:tc>
                  <a:txBody>
                    <a:bodyPr/>
                    <a:lstStyle/>
                    <a:p>
                      <a:pPr defTabSz="914400">
                        <a:tabLst>
                          <a:tab pos="914400" algn="l"/>
                        </a:tabLst>
                        <a:defRPr>
                          <a:solidFill>
                            <a:srgbClr val="53585F"/>
                          </a:solidFill>
                        </a:defRPr>
                      </a:pPr>
                      <a:r>
                        <a:t>Hopes and Dreams</a:t>
                      </a:r>
                    </a:p>
                  </a:txBody>
                  <a:tcPr marL="50800" marR="50800" marT="50800" marB="50800" anchor="ctr" horzOverflow="overflow"/>
                </a:tc>
              </a:tr>
              <a:tr h="714374">
                <a:tc>
                  <a:txBody>
                    <a:bodyPr/>
                    <a:lstStyle/>
                    <a:p>
                      <a:pPr marL="418731" indent="-418731" defTabSz="457200">
                        <a:buSzPct val="47000"/>
                        <a:buBlip>
                          <a:blip r:embed="rId3"/>
                        </a:buBlip>
                        <a:defRPr sz="1600">
                          <a:solidFill>
                            <a:srgbClr val="EBEBEB"/>
                          </a:solidFill>
                        </a:defRPr>
                      </a:pPr>
                      <a:r>
                        <a:t>Natural aptitudes</a:t>
                      </a:r>
                    </a:p>
                  </a:txBody>
                  <a:tcPr marL="50800" marR="50800" marT="50800" marB="50800" anchor="ctr" horzOverflow="overflow">
                    <a:solidFill>
                      <a:srgbClr val="0097EB">
                        <a:alpha val="62000"/>
                      </a:srgbClr>
                    </a:solidFill>
                  </a:tcPr>
                </a:tc>
                <a:tc>
                  <a:txBody>
                    <a:bodyPr/>
                    <a:lstStyle/>
                    <a:p>
                      <a:pPr defTabSz="914400">
                        <a:tabLst>
                          <a:tab pos="914400" algn="l"/>
                        </a:tabLst>
                        <a:defRPr sz="3000"/>
                      </a:pPr>
                      <a:r>
                        <a:rPr sz="2100"/>
                        <a:t>Principles</a:t>
                      </a:r>
                      <a:endParaRPr sz="2100">
                        <a:solidFill>
                          <a:srgbClr val="858585"/>
                        </a:solidFill>
                      </a:endParaRPr>
                    </a:p>
                  </a:txBody>
                  <a:tcPr marL="50800" marR="50800" marT="50800" marB="50800" anchor="ctr" horzOverflow="overflow"/>
                </a:tc>
              </a:tr>
              <a:tr h="714374">
                <a:tc>
                  <a:txBody>
                    <a:bodyPr/>
                    <a:lstStyle/>
                    <a:p>
                      <a:pPr marL="338206" indent="-338206" defTabSz="457200">
                        <a:buSzPct val="47000"/>
                        <a:buBlip>
                          <a:blip r:embed="rId3"/>
                        </a:buBlip>
                        <a:defRPr sz="3000"/>
                      </a:pPr>
                      <a:r>
                        <a:rPr sz="2100">
                          <a:solidFill>
                            <a:srgbClr val="EBEBEB"/>
                          </a:solidFill>
                        </a:rPr>
                        <a:t>True</a:t>
                      </a:r>
                      <a:r>
                        <a:rPr sz="2100">
                          <a:solidFill>
                            <a:srgbClr val="858585"/>
                          </a:solidFill>
                        </a:rPr>
                        <a:t> </a:t>
                      </a:r>
                      <a:r>
                        <a:rPr sz="2100">
                          <a:solidFill>
                            <a:srgbClr val="EBEBEB"/>
                          </a:solidFill>
                        </a:rPr>
                        <a:t>self</a:t>
                      </a:r>
                    </a:p>
                  </a:txBody>
                  <a:tcPr marL="50800" marR="50800" marT="50800" marB="50800" anchor="ctr" horzOverflow="overflow">
                    <a:lnB w="12700">
                      <a:miter lim="400000"/>
                    </a:lnB>
                    <a:solidFill>
                      <a:srgbClr val="0097EB">
                        <a:alpha val="62000"/>
                      </a:srgbClr>
                    </a:solidFill>
                  </a:tcPr>
                </a:tc>
                <a:tc>
                  <a:txBody>
                    <a:bodyPr/>
                    <a:lstStyle/>
                    <a:p>
                      <a:pPr defTabSz="914400">
                        <a:tabLst>
                          <a:tab pos="914400" algn="l"/>
                        </a:tabLst>
                        <a:defRPr sz="2200">
                          <a:solidFill>
                            <a:srgbClr val="53585F"/>
                          </a:solidFill>
                        </a:defRPr>
                      </a:pPr>
                      <a:r>
                        <a:t>Commitments</a:t>
                      </a:r>
                    </a:p>
                  </a:txBody>
                  <a:tcPr marL="50800" marR="50800" marT="50800" marB="50800" anchor="ctr" horzOverflow="overflow">
                    <a:lnB w="12700">
                      <a:miter lim="400000"/>
                    </a:lnB>
                  </a:tcPr>
                </a:tc>
              </a:tr>
            </a:tbl>
          </a:graphicData>
        </a:graphic>
      </p:graphicFrame>
      <p:pic>
        <p:nvPicPr>
          <p:cNvPr id="329" name="IMG_0724.JPG" descr="IMG_0724.JPG"/>
          <p:cNvPicPr>
            <a:picLocks noChangeAspect="1"/>
          </p:cNvPicPr>
          <p:nvPr/>
        </p:nvPicPr>
        <p:blipFill>
          <a:blip r:embed="rId4">
            <a:extLst/>
          </a:blip>
          <a:stretch>
            <a:fillRect/>
          </a:stretch>
        </p:blipFill>
        <p:spPr>
          <a:xfrm>
            <a:off x="1346200" y="3968750"/>
            <a:ext cx="4711700" cy="2650332"/>
          </a:xfrm>
          <a:prstGeom prst="rect">
            <a:avLst/>
          </a:prstGeom>
          <a:ln w="25400">
            <a:solidFill>
              <a:srgbClr val="F3F7F5"/>
            </a:solidFill>
            <a:miter lim="400000"/>
          </a:ln>
          <a:effectLst>
            <a:outerShdw blurRad="50800" dist="25400" dir="3600000" rotWithShape="0">
              <a:srgbClr val="000000">
                <a:alpha val="70000"/>
              </a:srgbClr>
            </a:outerShdw>
          </a:effec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2" nodeType="clickEffect">
                                  <p:stCondLst>
                                    <p:cond delay="0"/>
                                  </p:stCondLst>
                                  <p:iterate>
                                    <p:tmAbs val="0"/>
                                  </p:iterate>
                                  <p:childTnLst>
                                    <p:set>
                                      <p:cBhvr>
                                        <p:cTn id="10" fill="hold">
                                          <p:stCondLst>
                                            <p:cond delay="0"/>
                                          </p:stCondLst>
                                        </p:cTn>
                                        <p:tgtEl>
                                          <p:spTgt spid="3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 grpId="1" animBg="1" advAuto="0"/>
      <p:bldP spid="329" grpId="2"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The professional’s  Posture…"/>
          <p:cNvSpPr txBox="1">
            <a:spLocks noGrp="1"/>
          </p:cNvSpPr>
          <p:nvPr>
            <p:ph type="title"/>
          </p:nvPr>
        </p:nvSpPr>
        <p:spPr>
          <a:prstGeom prst="rect">
            <a:avLst/>
          </a:prstGeom>
        </p:spPr>
        <p:txBody>
          <a:bodyPr/>
          <a:lstStyle/>
          <a:p>
            <a:pPr>
              <a:defRPr sz="1800">
                <a:solidFill>
                  <a:srgbClr val="53585F"/>
                </a:solidFill>
              </a:defRPr>
            </a:pPr>
            <a:r>
              <a:rPr sz="8000"/>
              <a:t>The professional’s  Posture</a:t>
            </a:r>
          </a:p>
          <a:p>
            <a:pPr>
              <a:defRPr sz="1800">
                <a:solidFill>
                  <a:srgbClr val="53585F"/>
                </a:solidFill>
              </a:defRPr>
            </a:pPr>
            <a:r>
              <a:rPr sz="1100" u="sng">
                <a:uFill>
                  <a:solidFill>
                    <a:srgbClr val="0000FF"/>
                  </a:solidFill>
                </a:uFill>
                <a:hlinkClick r:id="rId2"/>
              </a:rPr>
              <a:t>http://www.dulwichcentre.com.au/michael-white-workshop-notes.pdf</a:t>
            </a:r>
          </a:p>
        </p:txBody>
      </p:sp>
      <p:sp>
        <p:nvSpPr>
          <p:cNvPr id="332" name="The way we do listen: DOUBLE LISTENING"/>
          <p:cNvSpPr txBox="1">
            <a:spLocks noGrp="1"/>
          </p:cNvSpPr>
          <p:nvPr>
            <p:ph type="body" idx="1"/>
          </p:nvPr>
        </p:nvSpPr>
        <p:spPr>
          <a:prstGeom prst="rect">
            <a:avLst/>
          </a:prstGeom>
        </p:spPr>
        <p:txBody>
          <a:bodyPr/>
          <a:lstStyle/>
          <a:p>
            <a:pPr marL="635000" indent="-635000">
              <a:defRPr sz="2000"/>
            </a:pPr>
            <a:r>
              <a:t>The way we do listen:</a:t>
            </a:r>
            <a:r>
              <a:rPr b="1">
                <a:solidFill>
                  <a:srgbClr val="53585F"/>
                </a:solidFill>
              </a:rPr>
              <a:t> DOUBLE LISTENING</a:t>
            </a:r>
          </a:p>
        </p:txBody>
      </p:sp>
      <p:graphicFrame>
        <p:nvGraphicFramePr>
          <p:cNvPr id="333" name="Table"/>
          <p:cNvGraphicFramePr/>
          <p:nvPr/>
        </p:nvGraphicFramePr>
        <p:xfrm>
          <a:off x="6724650" y="2794000"/>
          <a:ext cx="5003799" cy="5715000"/>
        </p:xfrm>
        <a:graphic>
          <a:graphicData uri="http://schemas.openxmlformats.org/drawingml/2006/table">
            <a:tbl>
              <a:tblPr firstRow="1" firstCol="1">
                <a:tableStyleId>{4C3C2611-4C71-4FC5-86AE-919BDF0F9419}</a:tableStyleId>
              </a:tblPr>
              <a:tblGrid>
                <a:gridCol w="1667933"/>
                <a:gridCol w="1667933"/>
                <a:gridCol w="1667933"/>
              </a:tblGrid>
              <a:tr h="1905000">
                <a:tc>
                  <a:txBody>
                    <a:bodyPr/>
                    <a:lstStyle/>
                    <a:p>
                      <a:pPr>
                        <a:defRPr sz="3600">
                          <a:latin typeface="Marker Felt"/>
                          <a:ea typeface="Marker Felt"/>
                          <a:cs typeface="Marker Felt"/>
                          <a:sym typeface="Marker Felt"/>
                        </a:defRPr>
                      </a:pPr>
                      <a:endParaRPr/>
                    </a:p>
                  </a:txBody>
                  <a:tcPr marL="50800" marR="50800" marT="50800" marB="50800" anchor="ctr" horzOverflow="overflow">
                    <a:solidFill>
                      <a:srgbClr val="0097EB">
                        <a:alpha val="62000"/>
                      </a:srgbClr>
                    </a:solidFill>
                  </a:tcPr>
                </a:tc>
                <a:tc>
                  <a:txBody>
                    <a:bodyPr/>
                    <a:lstStyle/>
                    <a:p>
                      <a:pPr>
                        <a:defRPr sz="3600">
                          <a:latin typeface="Marker Felt"/>
                          <a:ea typeface="Marker Felt"/>
                          <a:cs typeface="Marker Felt"/>
                          <a:sym typeface="Marker Felt"/>
                        </a:defRPr>
                      </a:pPr>
                      <a:endParaRPr/>
                    </a:p>
                  </a:txBody>
                  <a:tcPr marL="50800" marR="50800" marT="50800" marB="50800" anchor="ctr" horzOverflow="overflow">
                    <a:solidFill>
                      <a:srgbClr val="0097EB">
                        <a:alpha val="62000"/>
                      </a:srgbClr>
                    </a:solidFill>
                  </a:tcPr>
                </a:tc>
                <a:tc>
                  <a:txBody>
                    <a:bodyPr/>
                    <a:lstStyle/>
                    <a:p>
                      <a:pPr defTabSz="457200">
                        <a:defRPr sz="1800">
                          <a:solidFill>
                            <a:srgbClr val="000000"/>
                          </a:solidFill>
                        </a:defRPr>
                      </a:pPr>
                      <a:r>
                        <a:rPr sz="3000">
                          <a:solidFill>
                            <a:srgbClr val="FFFFFF"/>
                          </a:solidFill>
                        </a:rPr>
                        <a:t>Centred</a:t>
                      </a:r>
                    </a:p>
                  </a:txBody>
                  <a:tcPr marL="50800" marR="50800" marT="50800" marB="50800" anchor="ctr" horzOverflow="overflow">
                    <a:solidFill>
                      <a:srgbClr val="0097EB">
                        <a:alpha val="62000"/>
                      </a:srgbClr>
                    </a:solidFill>
                  </a:tcPr>
                </a:tc>
              </a:tr>
              <a:tr h="1905000">
                <a:tc>
                  <a:txBody>
                    <a:bodyPr/>
                    <a:lstStyle/>
                    <a:p>
                      <a:pPr defTabSz="457200">
                        <a:defRPr sz="3000">
                          <a:solidFill>
                            <a:srgbClr val="FF9300"/>
                          </a:solidFill>
                          <a:latin typeface="Marker Felt"/>
                          <a:ea typeface="Marker Felt"/>
                          <a:cs typeface="Marker Felt"/>
                          <a:sym typeface="Marker Felt"/>
                        </a:defRPr>
                      </a:pPr>
                      <a:r>
                        <a:rPr sz="2700"/>
                        <a:t>Influential</a:t>
                      </a:r>
                    </a:p>
                  </a:txBody>
                  <a:tcPr marL="50800" marR="50800" marT="50800" marB="50800" anchor="ctr" horzOverflow="overflow">
                    <a:solidFill>
                      <a:srgbClr val="0097EB">
                        <a:alpha val="62000"/>
                      </a:srgbClr>
                    </a:solidFill>
                  </a:tcPr>
                </a:tc>
                <a:tc>
                  <a:txBody>
                    <a:bodyPr/>
                    <a:lstStyle/>
                    <a:p>
                      <a:pPr defTabSz="914400">
                        <a:tabLst>
                          <a:tab pos="914400" algn="l"/>
                        </a:tabLst>
                        <a:defRPr sz="1800">
                          <a:solidFill>
                            <a:srgbClr val="000000"/>
                          </a:solidFill>
                        </a:defRPr>
                      </a:pPr>
                      <a:r>
                        <a:rPr sz="1500">
                          <a:solidFill>
                            <a:srgbClr val="3D3E3F">
                              <a:alpha val="90000"/>
                            </a:srgbClr>
                          </a:solidFill>
                        </a:rPr>
                        <a:t>De-centred and influential (potentially invigorating of therapist)</a:t>
                      </a:r>
                    </a:p>
                  </a:txBody>
                  <a:tcPr marL="50800" marR="50800" marT="50800" marB="50800" anchor="ctr" horzOverflow="overflow"/>
                </a:tc>
                <a:tc>
                  <a:txBody>
                    <a:bodyPr/>
                    <a:lstStyle/>
                    <a:p>
                      <a:pPr defTabSz="914400">
                        <a:tabLst>
                          <a:tab pos="914400" algn="l"/>
                        </a:tabLst>
                        <a:defRPr sz="3000">
                          <a:solidFill>
                            <a:srgbClr val="53585F"/>
                          </a:solidFill>
                        </a:defRPr>
                      </a:pPr>
                      <a:r>
                        <a:rPr sz="1600"/>
                        <a:t>Centred and influential (potentially burdening of therapist)</a:t>
                      </a:r>
                    </a:p>
                  </a:txBody>
                  <a:tcPr marL="50800" marR="50800" marT="50800" marB="50800" anchor="ctr" horzOverflow="overflow"/>
                </a:tc>
              </a:tr>
              <a:tr h="1905000">
                <a:tc>
                  <a:txBody>
                    <a:bodyPr/>
                    <a:lstStyle/>
                    <a:p>
                      <a:pPr defTabSz="457200">
                        <a:defRPr sz="3000"/>
                      </a:pPr>
                      <a:r>
                        <a:rPr sz="2700"/>
                        <a:t>Non-influential</a:t>
                      </a:r>
                    </a:p>
                  </a:txBody>
                  <a:tcPr marL="50800" marR="50800" marT="50800" marB="50800" anchor="ctr" horzOverflow="overflow">
                    <a:lnB w="12700">
                      <a:miter lim="400000"/>
                    </a:lnB>
                    <a:solidFill>
                      <a:srgbClr val="0097EB">
                        <a:alpha val="62000"/>
                      </a:srgbClr>
                    </a:solidFill>
                  </a:tcPr>
                </a:tc>
                <a:tc>
                  <a:txBody>
                    <a:bodyPr/>
                    <a:lstStyle/>
                    <a:p>
                      <a:pPr defTabSz="914400">
                        <a:tabLst>
                          <a:tab pos="914400" algn="l"/>
                        </a:tabLst>
                        <a:defRPr sz="1500">
                          <a:solidFill>
                            <a:srgbClr val="53585F"/>
                          </a:solidFill>
                        </a:defRPr>
                      </a:pPr>
                      <a:r>
                        <a:t>De-centred and non- influential</a:t>
                      </a:r>
                    </a:p>
                    <a:p>
                      <a:pPr defTabSz="914400">
                        <a:tabLst>
                          <a:tab pos="914400" algn="l"/>
                        </a:tabLst>
                        <a:defRPr sz="1500">
                          <a:solidFill>
                            <a:srgbClr val="EBEBEB"/>
                          </a:solidFill>
                        </a:defRPr>
                      </a:pPr>
                      <a:r>
                        <a:t>(potentially invalidating of therapist)</a:t>
                      </a:r>
                    </a:p>
                  </a:txBody>
                  <a:tcPr marL="50800" marR="50800" marT="50800" marB="50800" anchor="ctr" horzOverflow="overflow">
                    <a:lnB w="12700">
                      <a:miter lim="400000"/>
                    </a:lnB>
                  </a:tcPr>
                </a:tc>
                <a:tc>
                  <a:txBody>
                    <a:bodyPr/>
                    <a:lstStyle/>
                    <a:p>
                      <a:pPr defTabSz="914400">
                        <a:tabLst>
                          <a:tab pos="914400" algn="l"/>
                        </a:tabLst>
                        <a:defRPr sz="1800">
                          <a:solidFill>
                            <a:srgbClr val="000000"/>
                          </a:solidFill>
                        </a:defRPr>
                      </a:pPr>
                      <a:r>
                        <a:rPr sz="1500">
                          <a:solidFill>
                            <a:srgbClr val="53585F"/>
                          </a:solidFill>
                        </a:rPr>
                        <a:t>Centred and non-influential (potentially exhausting of therapist)</a:t>
                      </a:r>
                    </a:p>
                  </a:txBody>
                  <a:tcPr marL="50800" marR="50800" marT="50800" marB="50800" anchor="ctr" horzOverflow="overflow">
                    <a:lnB w="12700">
                      <a:miter lim="400000"/>
                    </a:lnB>
                  </a:tcPr>
                </a:tc>
              </a:tr>
            </a:tbl>
          </a:graphicData>
        </a:graphic>
      </p:graphicFrame>
      <p:sp>
        <p:nvSpPr>
          <p:cNvPr id="334" name="De-centred"/>
          <p:cNvSpPr txBox="1"/>
          <p:nvPr/>
        </p:nvSpPr>
        <p:spPr>
          <a:xfrm>
            <a:off x="8418448" y="3543298"/>
            <a:ext cx="1616203"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buClrTx/>
              <a:defRPr sz="2700">
                <a:solidFill>
                  <a:srgbClr val="FF9300"/>
                </a:solidFill>
                <a:latin typeface="Marker Felt"/>
                <a:ea typeface="Marker Felt"/>
                <a:cs typeface="Marker Felt"/>
                <a:sym typeface="Marker Felt"/>
              </a:defRPr>
            </a:lvl1pPr>
          </a:lstStyle>
          <a:p>
            <a:pPr>
              <a:defRPr sz="1800"/>
            </a:pPr>
            <a:r>
              <a:rPr sz="2700"/>
              <a:t>De-centred</a:t>
            </a:r>
          </a:p>
        </p:txBody>
      </p:sp>
      <p:sp>
        <p:nvSpPr>
          <p:cNvPr id="335" name="It is our intention as therapist to take up a “de-centred and influential&quot; posture in the conversations with the people who consult us – to develop therapeutic practices that make it possible for us to occupy the top-left quadrant."/>
          <p:cNvSpPr txBox="1"/>
          <p:nvPr/>
        </p:nvSpPr>
        <p:spPr>
          <a:xfrm>
            <a:off x="460032" y="3194049"/>
            <a:ext cx="6464788" cy="1168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buClrTx/>
              <a:defRPr sz="1800" b="1">
                <a:solidFill>
                  <a:srgbClr val="FF9300"/>
                </a:solidFill>
              </a:defRPr>
            </a:lvl1pPr>
          </a:lstStyle>
          <a:p>
            <a:r>
              <a:t>It is our intention as therapist to take up a “de-centred and influential" posture in the conversations with the people who consult us – to develop therapeutic practices that make it possible for us to occupy the top-left quadrant.</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3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grpId="3" nodeType="clickEffect">
                                  <p:stCondLst>
                                    <p:cond delay="0"/>
                                  </p:stCondLst>
                                  <p:iterate>
                                    <p:tmAbs val="0"/>
                                  </p:iterate>
                                  <p:childTnLst>
                                    <p:set>
                                      <p:cBhvr>
                                        <p:cTn id="14" fill="hold"/>
                                        <p:tgtEl>
                                          <p:spTgt spid="335"/>
                                        </p:tgtEl>
                                        <p:attrNameLst>
                                          <p:attrName>style.visibility</p:attrName>
                                        </p:attrNameLst>
                                      </p:cBhvr>
                                      <p:to>
                                        <p:strVal val="visible"/>
                                      </p:to>
                                    </p:set>
                                    <p:anim calcmode="lin" valueType="num">
                                      <p:cBhvr>
                                        <p:cTn id="15" dur="1000" fill="hold"/>
                                        <p:tgtEl>
                                          <p:spTgt spid="335"/>
                                        </p:tgtEl>
                                        <p:attrNameLst>
                                          <p:attrName>ppt_x</p:attrName>
                                        </p:attrNameLst>
                                      </p:cBhvr>
                                      <p:tavLst>
                                        <p:tav tm="0">
                                          <p:val>
                                            <p:strVal val="#ppt_x"/>
                                          </p:val>
                                        </p:tav>
                                        <p:tav tm="100000">
                                          <p:val>
                                            <p:strVal val="#ppt_x"/>
                                          </p:val>
                                        </p:tav>
                                      </p:tavLst>
                                    </p:anim>
                                    <p:anim calcmode="lin" valueType="num">
                                      <p:cBhvr>
                                        <p:cTn id="16" dur="1000" fill="hold"/>
                                        <p:tgtEl>
                                          <p:spTgt spid="3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 grpId="1" animBg="1" advAuto="0"/>
      <p:bldP spid="333" grpId="2" animBg="1" advAuto="0"/>
      <p:bldP spid="335" grpId="3"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Title 1"/>
          <p:cNvSpPr txBox="1">
            <a:spLocks noGrp="1"/>
          </p:cNvSpPr>
          <p:nvPr>
            <p:ph type="title"/>
          </p:nvPr>
        </p:nvSpPr>
        <p:spPr>
          <a:prstGeom prst="rect">
            <a:avLst/>
          </a:prstGeom>
        </p:spPr>
        <p:txBody>
          <a:bodyPr/>
          <a:lstStyle/>
          <a:p>
            <a:r>
              <a:t>Video clip 4 mins</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Exercise in pairs"/>
          <p:cNvSpPr txBox="1">
            <a:spLocks noGrp="1"/>
          </p:cNvSpPr>
          <p:nvPr>
            <p:ph type="title"/>
          </p:nvPr>
        </p:nvSpPr>
        <p:spPr>
          <a:prstGeom prst="rect">
            <a:avLst/>
          </a:prstGeom>
        </p:spPr>
        <p:txBody>
          <a:bodyPr/>
          <a:lstStyle/>
          <a:p>
            <a:r>
              <a:t>Exercise in pairs</a:t>
            </a:r>
          </a:p>
        </p:txBody>
      </p:sp>
      <p:sp>
        <p:nvSpPr>
          <p:cNvPr id="340" name="Values exercise"/>
          <p:cNvSpPr txBox="1">
            <a:spLocks noGrp="1"/>
          </p:cNvSpPr>
          <p:nvPr>
            <p:ph type="body" idx="1"/>
          </p:nvPr>
        </p:nvSpPr>
        <p:spPr>
          <a:prstGeom prst="rect">
            <a:avLst/>
          </a:prstGeom>
        </p:spPr>
        <p:txBody>
          <a:bodyPr/>
          <a:lstStyle>
            <a:lvl1pPr marL="431800" indent="-431800">
              <a:defRPr sz="4500"/>
            </a:lvl1pPr>
          </a:lstStyle>
          <a:p>
            <a:r>
              <a:t>Values exercise</a:t>
            </a:r>
          </a:p>
        </p:txBody>
      </p:sp>
      <p:grpSp>
        <p:nvGrpSpPr>
          <p:cNvPr id="343" name="IMG_3149.JPG"/>
          <p:cNvGrpSpPr/>
          <p:nvPr/>
        </p:nvGrpSpPr>
        <p:grpSpPr>
          <a:xfrm>
            <a:off x="7136303" y="2295237"/>
            <a:ext cx="5071778" cy="6745436"/>
            <a:chOff x="0" y="0"/>
            <a:chExt cx="5071776" cy="6745434"/>
          </a:xfrm>
        </p:grpSpPr>
        <p:pic>
          <p:nvPicPr>
            <p:cNvPr id="342" name="IMG_3149.JPG" descr="IMG_3149.JPG"/>
            <p:cNvPicPr>
              <a:picLocks noChangeAspect="1"/>
            </p:cNvPicPr>
            <p:nvPr/>
          </p:nvPicPr>
          <p:blipFill>
            <a:blip r:embed="rId2">
              <a:extLst/>
            </a:blip>
            <a:stretch>
              <a:fillRect/>
            </a:stretch>
          </p:blipFill>
          <p:spPr>
            <a:xfrm>
              <a:off x="215900" y="139700"/>
              <a:ext cx="4639977" cy="6186635"/>
            </a:xfrm>
            <a:prstGeom prst="rect">
              <a:avLst/>
            </a:prstGeom>
            <a:ln>
              <a:noFill/>
            </a:ln>
            <a:effectLst/>
          </p:spPr>
        </p:pic>
        <p:pic>
          <p:nvPicPr>
            <p:cNvPr id="341" name="IMG_3149.JPG" descr="IMG_3149.JPG"/>
            <p:cNvPicPr>
              <a:picLocks/>
            </p:cNvPicPr>
            <p:nvPr/>
          </p:nvPicPr>
          <p:blipFill>
            <a:blip r:embed="rId3">
              <a:extLst/>
            </a:blip>
            <a:stretch>
              <a:fillRect/>
            </a:stretch>
          </p:blipFill>
          <p:spPr>
            <a:xfrm>
              <a:off x="0" y="0"/>
              <a:ext cx="5071777" cy="6745435"/>
            </a:xfrm>
            <a:prstGeom prst="rect">
              <a:avLst/>
            </a:prstGeom>
            <a:effectLst/>
          </p:spPr>
        </p:pic>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Which one idea will stay with you from today?  How has Cheleigh’s experience touched you?  What would you say to her in response? What will stay with you from listening to her? Will you be doing or thinking something different on account of having been here?"/>
          <p:cNvSpPr txBox="1">
            <a:spLocks noGrp="1"/>
          </p:cNvSpPr>
          <p:nvPr>
            <p:ph type="ctrTitle"/>
          </p:nvPr>
        </p:nvSpPr>
        <p:spPr>
          <a:xfrm>
            <a:off x="890715" y="1649171"/>
            <a:ext cx="11430001" cy="5945442"/>
          </a:xfrm>
          <a:prstGeom prst="rect">
            <a:avLst/>
          </a:prstGeom>
        </p:spPr>
        <p:txBody>
          <a:bodyPr/>
          <a:lstStyle>
            <a:lvl1pPr defTabSz="303783">
              <a:defRPr sz="5200" b="1">
                <a:effectLst>
                  <a:outerShdw blurRad="19812" dist="26416" dir="3000000" rotWithShape="0">
                    <a:srgbClr val="FFFFFF">
                      <a:alpha val="60000"/>
                    </a:srgbClr>
                  </a:outerShdw>
                </a:effectLst>
              </a:defRPr>
            </a:lvl1pPr>
          </a:lstStyle>
          <a:p>
            <a:r>
              <a:t>Which one idea will stay with you from today?  How has Cheleigh’s experience touched you?  What would you say to her in response? What will stay with you from listening to her? Will you be doing or thinking something different on account of having been here? </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7" name="IMG_1255.jpg" descr="IMG_1255.jpg"/>
          <p:cNvPicPr>
            <a:picLocks noGrp="1"/>
          </p:cNvPicPr>
          <p:nvPr>
            <p:ph type="pic" idx="13"/>
          </p:nvPr>
        </p:nvPicPr>
        <p:blipFill>
          <a:blip r:embed="rId2">
            <a:extLst/>
          </a:blip>
          <a:stretch>
            <a:fillRect/>
          </a:stretch>
        </p:blipFill>
        <p:spPr>
          <a:xfrm>
            <a:off x="2453463" y="622300"/>
            <a:ext cx="8102601" cy="5816600"/>
          </a:xfrm>
          <a:prstGeom prst="rect">
            <a:avLst/>
          </a:prstGeom>
        </p:spPr>
      </p:pic>
      <p:sp>
        <p:nvSpPr>
          <p:cNvPr id="348" name="Thank you"/>
          <p:cNvSpPr txBox="1">
            <a:spLocks noGrp="1"/>
          </p:cNvSpPr>
          <p:nvPr>
            <p:ph type="title"/>
          </p:nvPr>
        </p:nvSpPr>
        <p:spPr>
          <a:prstGeom prst="rect">
            <a:avLst/>
          </a:prstGeom>
        </p:spPr>
        <p:txBody>
          <a:bodyPr/>
          <a:lstStyle/>
          <a:p>
            <a:r>
              <a:t>Thank you </a:t>
            </a:r>
          </a:p>
        </p:txBody>
      </p:sp>
      <p:sp>
        <p:nvSpPr>
          <p:cNvPr id="349" name="Rhona McLeod &amp; Mariangels Ferrer…"/>
          <p:cNvSpPr txBox="1">
            <a:spLocks noGrp="1"/>
          </p:cNvSpPr>
          <p:nvPr>
            <p:ph type="body" sz="quarter" idx="1"/>
          </p:nvPr>
        </p:nvSpPr>
        <p:spPr>
          <a:prstGeom prst="rect">
            <a:avLst/>
          </a:prstGeom>
        </p:spPr>
        <p:txBody>
          <a:bodyPr/>
          <a:lstStyle/>
          <a:p>
            <a:pPr defTabSz="344677">
              <a:defRPr sz="2478">
                <a:effectLst>
                  <a:outerShdw blurRad="22479" dist="29971" dir="3000000" rotWithShape="0">
                    <a:srgbClr val="FFFFFF">
                      <a:alpha val="60000"/>
                    </a:srgbClr>
                  </a:outerShdw>
                </a:effectLst>
              </a:defRPr>
            </a:pPr>
            <a:r>
              <a:t>Rhona McLeod &amp; Mariangels Ferrer</a:t>
            </a:r>
          </a:p>
          <a:p>
            <a:pPr defTabSz="344677">
              <a:defRPr sz="2478">
                <a:effectLst>
                  <a:outerShdw blurRad="22479" dist="29971" dir="3000000" rotWithShape="0">
                    <a:srgbClr val="FFFFFF">
                      <a:alpha val="60000"/>
                    </a:srgbClr>
                  </a:outerShdw>
                </a:effectLst>
              </a:defRPr>
            </a:pPr>
            <a:r>
              <a:rPr u="sng">
                <a:hlinkClick r:id="rId3"/>
              </a:rPr>
              <a:t>www.riverbankpsychology.co.uk</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 grpId="1"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 name="Links&amp;Further reading"/>
          <p:cNvSpPr txBox="1">
            <a:spLocks noGrp="1"/>
          </p:cNvSpPr>
          <p:nvPr>
            <p:ph type="title"/>
          </p:nvPr>
        </p:nvSpPr>
        <p:spPr>
          <a:prstGeom prst="rect">
            <a:avLst/>
          </a:prstGeom>
        </p:spPr>
        <p:txBody>
          <a:bodyPr/>
          <a:lstStyle/>
          <a:p>
            <a:r>
              <a:t>Links&amp;Further reading</a:t>
            </a:r>
          </a:p>
        </p:txBody>
      </p:sp>
      <p:sp>
        <p:nvSpPr>
          <p:cNvPr id="352" name="www.dulwichcentre.com.au…"/>
          <p:cNvSpPr txBox="1">
            <a:spLocks noGrp="1"/>
          </p:cNvSpPr>
          <p:nvPr>
            <p:ph type="body" idx="1"/>
          </p:nvPr>
        </p:nvSpPr>
        <p:spPr>
          <a:prstGeom prst="rect">
            <a:avLst/>
          </a:prstGeom>
        </p:spPr>
        <p:txBody>
          <a:bodyPr/>
          <a:lstStyle/>
          <a:p>
            <a:pPr marL="233172" indent="-233172" defTabSz="315468">
              <a:spcBef>
                <a:spcPts val="2100"/>
              </a:spcBef>
              <a:defRPr sz="2160"/>
            </a:pPr>
            <a:r>
              <a:t> www.dulwichcentre.com.au</a:t>
            </a:r>
          </a:p>
          <a:p>
            <a:pPr marL="233172" indent="-233172" defTabSz="315468">
              <a:spcBef>
                <a:spcPts val="2100"/>
              </a:spcBef>
              <a:defRPr sz="2160"/>
            </a:pPr>
            <a:r>
              <a:t>www.theinstituteofnarrativetherapy.com</a:t>
            </a:r>
          </a:p>
          <a:p>
            <a:pPr marL="233172" indent="-233172" defTabSz="315468">
              <a:spcBef>
                <a:spcPts val="2100"/>
              </a:spcBef>
              <a:defRPr sz="2160"/>
            </a:pPr>
            <a:r>
              <a:t>M.White:	Narratives of Therapists Lives (1997) &amp; Narrative Practice and Exotic Lives: resurrecting diversity in everyday life (2002) Maps of narrative practice (2007)</a:t>
            </a:r>
          </a:p>
          <a:p>
            <a:pPr marL="233172" indent="-233172" defTabSz="315468">
              <a:spcBef>
                <a:spcPts val="2100"/>
              </a:spcBef>
              <a:defRPr sz="2160"/>
            </a:pPr>
            <a:r>
              <a:t>M. White &amp; A. Morgan (2006) Narrative Therapy with Children and their Families</a:t>
            </a:r>
          </a:p>
          <a:p>
            <a:pPr marL="233172" indent="-233172" defTabSz="315468">
              <a:spcBef>
                <a:spcPts val="2100"/>
              </a:spcBef>
              <a:defRPr sz="2160"/>
            </a:pPr>
            <a:r>
              <a:t>Shona Russell &amp; Maggie Carey: Narrative Therapy, responding to your questions (2004)</a:t>
            </a:r>
          </a:p>
          <a:p>
            <a:pPr marL="233172" indent="-233172" defTabSz="315468">
              <a:spcBef>
                <a:spcPts val="2100"/>
              </a:spcBef>
              <a:defRPr sz="2160"/>
            </a:pPr>
            <a:r>
              <a:t>D. Denborough (2014) Retelling the stories of our lives. Everyday Narrative therapy to Draw inspiration and transform experience. Norton</a:t>
            </a:r>
          </a:p>
          <a:p>
            <a:pPr marL="233172" indent="-233172" defTabSz="315468">
              <a:spcBef>
                <a:spcPts val="2100"/>
              </a:spcBef>
              <a:defRPr sz="2160"/>
            </a:pPr>
            <a:r>
              <a:t>Weingarten, K. (2003). Common Shock. Witnessing violence everyday.  How We are Harmed, How We can Heal.  Dutton.</a:t>
            </a:r>
          </a:p>
          <a:p>
            <a:pPr marL="233172" indent="-233172" defTabSz="315468">
              <a:spcBef>
                <a:spcPts val="2100"/>
              </a:spcBef>
              <a:defRPr sz="2160"/>
            </a:pPr>
            <a:r>
              <a:t>Weingarten, K. (2010). Reasonable Hope: Construct, Clinical Applications, and Supports. Family Process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Narrative ideas in Genetic Counselling"/>
          <p:cNvSpPr txBox="1">
            <a:spLocks noGrp="1"/>
          </p:cNvSpPr>
          <p:nvPr>
            <p:ph type="title"/>
          </p:nvPr>
        </p:nvSpPr>
        <p:spPr>
          <a:prstGeom prst="rect">
            <a:avLst/>
          </a:prstGeom>
        </p:spPr>
        <p:txBody>
          <a:bodyPr>
            <a:normAutofit fontScale="90000"/>
          </a:bodyPr>
          <a:lstStyle>
            <a:lvl1pPr defTabSz="484886">
              <a:defRPr sz="6142" b="1">
                <a:effectLst>
                  <a:outerShdw blurRad="31623" dist="42164" dir="3000000" rotWithShape="0">
                    <a:srgbClr val="FFFFFF">
                      <a:alpha val="60000"/>
                    </a:srgbClr>
                  </a:outerShdw>
                </a:effectLst>
              </a:defRPr>
            </a:lvl1pPr>
          </a:lstStyle>
          <a:p>
            <a:r>
              <a:t>Narrative ideas in Genetic Counselling</a:t>
            </a:r>
          </a:p>
        </p:txBody>
      </p:sp>
      <p:sp>
        <p:nvSpPr>
          <p:cNvPr id="241" name="Some principles and history of Narrative Practices…"/>
          <p:cNvSpPr txBox="1">
            <a:spLocks noGrp="1"/>
          </p:cNvSpPr>
          <p:nvPr>
            <p:ph type="body" idx="1"/>
          </p:nvPr>
        </p:nvSpPr>
        <p:spPr>
          <a:prstGeom prst="rect">
            <a:avLst/>
          </a:prstGeom>
        </p:spPr>
        <p:txBody>
          <a:bodyPr>
            <a:normAutofit fontScale="92500"/>
          </a:bodyPr>
          <a:lstStyle/>
          <a:p>
            <a:pPr marL="392938" indent="-392938" defTabSz="531622">
              <a:spcBef>
                <a:spcPts val="3600"/>
              </a:spcBef>
              <a:defRPr sz="3640" b="1"/>
            </a:pPr>
            <a:r>
              <a:t>Some principles and history of Narrative Practices</a:t>
            </a:r>
          </a:p>
          <a:p>
            <a:pPr marL="392938" indent="-392938" defTabSz="531622">
              <a:spcBef>
                <a:spcPts val="3600"/>
              </a:spcBef>
              <a:defRPr sz="3640" b="1"/>
            </a:pPr>
            <a:r>
              <a:t>Narrative ideas in Genetic Counselling </a:t>
            </a:r>
          </a:p>
          <a:p>
            <a:pPr marL="392938" indent="-392938" defTabSz="531622">
              <a:spcBef>
                <a:spcPts val="3600"/>
              </a:spcBef>
              <a:defRPr sz="3640" b="1"/>
            </a:pPr>
            <a:r>
              <a:t>Section of video</a:t>
            </a:r>
          </a:p>
          <a:p>
            <a:pPr marL="392938" indent="-392938" defTabSz="531622">
              <a:spcBef>
                <a:spcPts val="3600"/>
              </a:spcBef>
              <a:defRPr sz="3640" b="1"/>
            </a:pPr>
            <a:r>
              <a:t>Exercise:  Values exercise working in pairs (if time)</a:t>
            </a:r>
          </a:p>
          <a:p>
            <a:pPr marL="392938" indent="-392938" defTabSz="531622">
              <a:spcBef>
                <a:spcPts val="3600"/>
              </a:spcBef>
              <a:defRPr sz="3640" b="1"/>
            </a:pPr>
            <a:r>
              <a:t>Post its - Which one idea will stay with you?  How has Cheleigh’s experience touched you?  What will you take away from listening to her?</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Narrative Origins"/>
          <p:cNvSpPr txBox="1">
            <a:spLocks noGrp="1"/>
          </p:cNvSpPr>
          <p:nvPr>
            <p:ph type="title"/>
          </p:nvPr>
        </p:nvSpPr>
        <p:spPr>
          <a:prstGeom prst="rect">
            <a:avLst/>
          </a:prstGeom>
        </p:spPr>
        <p:txBody>
          <a:bodyPr/>
          <a:lstStyle>
            <a:lvl1pPr>
              <a:defRPr sz="8000">
                <a:solidFill>
                  <a:srgbClr val="45A7DE"/>
                </a:solidFill>
              </a:defRPr>
            </a:lvl1pPr>
          </a:lstStyle>
          <a:p>
            <a:pPr>
              <a:defRPr sz="1800">
                <a:solidFill>
                  <a:srgbClr val="000000"/>
                </a:solidFill>
              </a:defRPr>
            </a:pPr>
            <a:r>
              <a:rPr sz="8000">
                <a:solidFill>
                  <a:srgbClr val="45A7DE"/>
                </a:solidFill>
              </a:rPr>
              <a:t>Narrative Origins</a:t>
            </a:r>
          </a:p>
        </p:txBody>
      </p:sp>
      <p:sp>
        <p:nvSpPr>
          <p:cNvPr id="244" name="Born in the 1980s in Australia-Michael White and New Zealand- David Epston…"/>
          <p:cNvSpPr txBox="1">
            <a:spLocks noGrp="1"/>
          </p:cNvSpPr>
          <p:nvPr>
            <p:ph type="body" idx="1"/>
          </p:nvPr>
        </p:nvSpPr>
        <p:spPr>
          <a:prstGeom prst="rect">
            <a:avLst/>
          </a:prstGeom>
        </p:spPr>
        <p:txBody>
          <a:bodyPr>
            <a:normAutofit fontScale="92500"/>
          </a:bodyPr>
          <a:lstStyle/>
          <a:p>
            <a:pPr marL="1574094" indent="-1574094" defTabSz="566674">
              <a:spcBef>
                <a:spcPts val="3800"/>
              </a:spcBef>
              <a:defRPr sz="1746" b="1">
                <a:solidFill>
                  <a:srgbClr val="53585F"/>
                </a:solidFill>
              </a:defRPr>
            </a:pPr>
            <a:r>
              <a:rPr sz="4462"/>
              <a:t>Born in the 1980s in Australia-Michael White and New Zealand- David Epston</a:t>
            </a:r>
          </a:p>
          <a:p>
            <a:pPr marL="1574094" indent="-1574094" defTabSz="566674">
              <a:spcBef>
                <a:spcPts val="3800"/>
              </a:spcBef>
              <a:defRPr sz="1746" b="1">
                <a:solidFill>
                  <a:srgbClr val="53585F"/>
                </a:solidFill>
              </a:defRPr>
            </a:pPr>
            <a:r>
              <a:rPr sz="4462"/>
              <a:t>2014-first time a University (Melbourne University) offers a postgraduate Master in NT and community work. </a:t>
            </a:r>
          </a:p>
          <a:p>
            <a:pPr marL="1574094" indent="-1574094" defTabSz="566674">
              <a:spcBef>
                <a:spcPts val="3800"/>
              </a:spcBef>
              <a:defRPr sz="1746" b="1">
                <a:solidFill>
                  <a:srgbClr val="53585F"/>
                </a:solidFill>
              </a:defRPr>
            </a:pPr>
            <a:r>
              <a:rPr sz="4462"/>
              <a:t>UK-The Institute of Narrative Therapy:  http://theint.co.uk</a:t>
            </a:r>
          </a:p>
        </p:txBody>
      </p:sp>
      <p:pic>
        <p:nvPicPr>
          <p:cNvPr id="245" name="michael-and-david-drawing.jpg" descr="michael-and-david-drawing.jpg"/>
          <p:cNvPicPr>
            <a:picLocks noChangeAspect="1"/>
          </p:cNvPicPr>
          <p:nvPr/>
        </p:nvPicPr>
        <p:blipFill>
          <a:blip r:embed="rId2">
            <a:extLst/>
          </a:blip>
          <a:stretch>
            <a:fillRect/>
          </a:stretch>
        </p:blipFill>
        <p:spPr>
          <a:xfrm>
            <a:off x="7727701" y="622300"/>
            <a:ext cx="4315299" cy="3517512"/>
          </a:xfrm>
          <a:prstGeom prst="rect">
            <a:avLst/>
          </a:prstGeom>
          <a:ln w="25400">
            <a:miter lim="400000"/>
          </a:ln>
          <a:effectLst>
            <a:outerShdw blurRad="254000" dist="127000" dir="5400000" rotWithShape="0">
              <a:srgbClr val="000000">
                <a:alpha val="70000"/>
              </a:srgbClr>
            </a:outerShdw>
          </a:effec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245"/>
                                        </p:tgtEl>
                                        <p:attrNameLst>
                                          <p:attrName>style.visibility</p:attrName>
                                        </p:attrNameLst>
                                      </p:cBhvr>
                                      <p:to>
                                        <p:strVal val="visible"/>
                                      </p:to>
                                    </p:set>
                                    <p:animEffect transition="in" filter="dissolve">
                                      <p:cBhvr>
                                        <p:cTn id="7" dur="1500"/>
                                        <p:tgtEl>
                                          <p:spTgt spid="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Narrative therapy seeks to be a respectful, non-blaming approach to counselling and community work, which centres people as the experts in their own lives. It views problems as separate from people and assumes people have many skills, competencies, beliefs, values, commitments and abilities that will assist them to reduce the influence of problems in their lives. (Alice Morgan)"/>
          <p:cNvSpPr txBox="1">
            <a:spLocks noGrp="1"/>
          </p:cNvSpPr>
          <p:nvPr>
            <p:ph type="body" idx="1"/>
          </p:nvPr>
        </p:nvSpPr>
        <p:spPr>
          <a:prstGeom prst="rect">
            <a:avLst/>
          </a:prstGeom>
        </p:spPr>
        <p:txBody>
          <a:bodyPr>
            <a:normAutofit fontScale="92500" lnSpcReduction="10000"/>
          </a:bodyPr>
          <a:lstStyle/>
          <a:p>
            <a:pPr marL="1622777" indent="-1622777">
              <a:defRPr sz="1800" b="1">
                <a:solidFill>
                  <a:srgbClr val="53585F"/>
                </a:solidFill>
              </a:defRPr>
            </a:pPr>
            <a:r>
              <a:rPr sz="4600"/>
              <a:t>Narrative therapy seeks to be a respectful, non-blaming approach to counselling and community work, which </a:t>
            </a:r>
            <a:r>
              <a:rPr sz="4600" u="sng"/>
              <a:t>centres people as the experts in their own lives.</a:t>
            </a:r>
            <a:r>
              <a:rPr sz="4600"/>
              <a:t> It views problems as separate from people and </a:t>
            </a:r>
            <a:r>
              <a:rPr sz="4600" u="sng"/>
              <a:t>assumes people have </a:t>
            </a:r>
            <a:r>
              <a:rPr sz="4600"/>
              <a:t>many skills, competencies, beliefs, values, commitments and abilities that will assist them to reduce the influence of problems in their lives. (Alice Morgan)</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Text"/>
          <p:cNvSpPr>
            <a:spLocks noGrp="1"/>
          </p:cNvSpPr>
          <p:nvPr>
            <p:ph type="body" idx="13"/>
          </p:nvPr>
        </p:nvSpPr>
        <p:spPr>
          <a:prstGeom prst="rect">
            <a:avLst/>
          </a:prstGeom>
        </p:spPr>
        <p:txBody>
          <a:bodyPr/>
          <a:lstStyle/>
          <a:p>
            <a:pPr>
              <a:tabLst/>
              <a:defRPr sz="1800" i="0">
                <a:solidFill>
                  <a:srgbClr val="000000"/>
                </a:solidFill>
                <a:latin typeface="Marker Felt"/>
                <a:ea typeface="Marker Felt"/>
                <a:cs typeface="Marker Felt"/>
                <a:sym typeface="Marker Felt"/>
              </a:defRPr>
            </a:pPr>
            <a:endParaRPr/>
          </a:p>
        </p:txBody>
      </p:sp>
      <p:sp>
        <p:nvSpPr>
          <p:cNvPr id="250" name="“The person is not the problem the problem is the problem”…"/>
          <p:cNvSpPr>
            <a:spLocks noGrp="1"/>
          </p:cNvSpPr>
          <p:nvPr>
            <p:ph type="body" idx="14"/>
          </p:nvPr>
        </p:nvSpPr>
        <p:spPr>
          <a:xfrm>
            <a:off x="1270000" y="1799166"/>
            <a:ext cx="10464800" cy="4876801"/>
          </a:xfrm>
          <a:prstGeom prst="rect">
            <a:avLst/>
          </a:prstGeom>
        </p:spPr>
        <p:txBody>
          <a:bodyPr/>
          <a:lstStyle/>
          <a:p>
            <a:pPr defTabSz="914400">
              <a:defRPr sz="3300"/>
            </a:pPr>
            <a:r>
              <a:t>“</a:t>
            </a:r>
            <a:r>
              <a:rPr b="1"/>
              <a:t>The person is not the problem the problem is the problem” </a:t>
            </a:r>
          </a:p>
          <a:p>
            <a:pPr defTabSz="914400">
              <a:defRPr sz="3300" b="1"/>
            </a:pPr>
            <a:endParaRPr b="1"/>
          </a:p>
          <a:p>
            <a:pPr defTabSz="914400">
              <a:defRPr sz="3300" b="1"/>
            </a:pPr>
            <a:r>
              <a:t>“…in this approach to narrative therapy, the problem is viewed as external to the person, located in the broader sociopolitical context and reflected in discourse, rather than within the individual or family”</a:t>
            </a:r>
          </a:p>
        </p:txBody>
      </p:sp>
      <p:sp>
        <p:nvSpPr>
          <p:cNvPr id="251" name="–Michael White, Madigan &amp; Law"/>
          <p:cNvSpPr txBox="1"/>
          <p:nvPr/>
        </p:nvSpPr>
        <p:spPr>
          <a:xfrm>
            <a:off x="952500" y="7258050"/>
            <a:ext cx="10464800" cy="596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buClrTx/>
              <a:defRPr sz="3600">
                <a:solidFill>
                  <a:schemeClr val="accent5">
                    <a:satOff val="10649"/>
                    <a:lumOff val="-19636"/>
                  </a:schemeClr>
                </a:solidFill>
                <a:latin typeface="Marker Felt"/>
                <a:ea typeface="Marker Felt"/>
                <a:cs typeface="Marker Felt"/>
                <a:sym typeface="Marker Felt"/>
              </a:defRPr>
            </a:lvl1pPr>
          </a:lstStyle>
          <a:p>
            <a:pPr>
              <a:defRPr sz="1800"/>
            </a:pPr>
            <a:r>
              <a:rPr sz="3600"/>
              <a:t>–Michael White, Madigan &amp; Law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 name="Image" descr="Image"/>
          <p:cNvPicPr>
            <a:picLocks noGrp="1" noChangeAspect="1"/>
          </p:cNvPicPr>
          <p:nvPr>
            <p:ph type="pic" idx="13"/>
          </p:nvPr>
        </p:nvPicPr>
        <p:blipFill>
          <a:blip r:embed="rId2">
            <a:extLst/>
          </a:blip>
          <a:srcRect l="5452" r="5916" b="259"/>
          <a:stretch>
            <a:fillRect/>
          </a:stretch>
        </p:blipFill>
        <p:spPr>
          <a:xfrm>
            <a:off x="0" y="0"/>
            <a:ext cx="13004800" cy="9753600"/>
          </a:xfrm>
          <a:prstGeom prst="rect">
            <a:avLst/>
          </a:prstGeom>
        </p:spPr>
      </p:pic>
      <p:pic>
        <p:nvPicPr>
          <p:cNvPr id="254" name="IMG_2032.JPG" descr="IMG_2032.JPG"/>
          <p:cNvPicPr>
            <a:picLocks noChangeAspect="1"/>
          </p:cNvPicPr>
          <p:nvPr/>
        </p:nvPicPr>
        <p:blipFill>
          <a:blip r:embed="rId3">
            <a:extLst/>
          </a:blip>
          <a:stretch>
            <a:fillRect/>
          </a:stretch>
        </p:blipFill>
        <p:spPr>
          <a:xfrm>
            <a:off x="0" y="0"/>
            <a:ext cx="13004800" cy="9753600"/>
          </a:xfrm>
          <a:prstGeom prst="rect">
            <a:avLst/>
          </a:prstGeom>
          <a:ln w="25400">
            <a:solidFill>
              <a:srgbClr val="F3F7F5"/>
            </a:solidFill>
            <a:miter lim="400000"/>
          </a:ln>
          <a:effectLst>
            <a:outerShdw blurRad="50800" dist="25400" dir="3600000" rotWithShape="0">
              <a:srgbClr val="000000">
                <a:alpha val="70000"/>
              </a:srgbClr>
            </a:outerShdw>
          </a:effectLst>
        </p:spPr>
      </p:pic>
      <p:sp>
        <p:nvSpPr>
          <p:cNvPr id="255" name="Manchester St Mary’s Hospital"/>
          <p:cNvSpPr/>
          <p:nvPr/>
        </p:nvSpPr>
        <p:spPr>
          <a:xfrm>
            <a:off x="2950464" y="1327149"/>
            <a:ext cx="6849873" cy="685801"/>
          </a:xfrm>
          <a:prstGeom prst="rect">
            <a:avLst/>
          </a:prstGeom>
          <a:blipFill>
            <a:blip r:embed="rId4"/>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buClrTx/>
              <a:defRPr sz="4000">
                <a:solidFill>
                  <a:srgbClr val="FFFFFF"/>
                </a:solidFill>
              </a:defRPr>
            </a:lvl1pPr>
          </a:lstStyle>
          <a:p>
            <a:r>
              <a:t>Manchester St Mary’s Hospital </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Title 3"/>
          <p:cNvSpPr txBox="1">
            <a:spLocks noGrp="1"/>
          </p:cNvSpPr>
          <p:nvPr>
            <p:ph type="title"/>
          </p:nvPr>
        </p:nvSpPr>
        <p:spPr>
          <a:prstGeom prst="rect">
            <a:avLst/>
          </a:prstGeom>
        </p:spPr>
        <p:txBody>
          <a:bodyPr/>
          <a:lstStyle>
            <a:lvl1pPr>
              <a:defRPr sz="3800"/>
            </a:lvl1pPr>
          </a:lstStyle>
          <a:p>
            <a:r>
              <a:t>Narrative practices: Related GC projects (supervision, training, practice and research)</a:t>
            </a:r>
          </a:p>
        </p:txBody>
      </p:sp>
      <p:grpSp>
        <p:nvGrpSpPr>
          <p:cNvPr id="284" name="Content Placeholder 5"/>
          <p:cNvGrpSpPr/>
          <p:nvPr/>
        </p:nvGrpSpPr>
        <p:grpSpPr>
          <a:xfrm>
            <a:off x="2479829" y="2193479"/>
            <a:ext cx="8045140" cy="6188569"/>
            <a:chOff x="0" y="0"/>
            <a:chExt cx="8045139" cy="6188568"/>
          </a:xfrm>
        </p:grpSpPr>
        <p:grpSp>
          <p:nvGrpSpPr>
            <p:cNvPr id="260" name="Group"/>
            <p:cNvGrpSpPr/>
            <p:nvPr/>
          </p:nvGrpSpPr>
          <p:grpSpPr>
            <a:xfrm>
              <a:off x="4987987" y="4208226"/>
              <a:ext cx="3057153" cy="1980343"/>
              <a:chOff x="0" y="0"/>
              <a:chExt cx="3057152" cy="1980342"/>
            </a:xfrm>
          </p:grpSpPr>
          <p:sp>
            <p:nvSpPr>
              <p:cNvPr id="258" name="Rounded Rectangle"/>
              <p:cNvSpPr/>
              <p:nvPr/>
            </p:nvSpPr>
            <p:spPr>
              <a:xfrm>
                <a:off x="0" y="0"/>
                <a:ext cx="3057153" cy="1980343"/>
              </a:xfrm>
              <a:prstGeom prst="roundRect">
                <a:avLst>
                  <a:gd name="adj" fmla="val 10000"/>
                </a:avLst>
              </a:prstGeom>
              <a:solidFill>
                <a:srgbClr val="FFFFFF">
                  <a:alpha val="90000"/>
                </a:srgbClr>
              </a:solidFill>
              <a:ln w="25400" cap="flat">
                <a:solidFill>
                  <a:srgbClr val="4F81BD"/>
                </a:solidFill>
                <a:prstDash val="solid"/>
                <a:round/>
              </a:ln>
              <a:effectLst/>
            </p:spPr>
            <p:txBody>
              <a:bodyPr wrap="square" lIns="65023" tIns="65023" rIns="65023" bIns="65023" numCol="1" anchor="t">
                <a:noAutofit/>
              </a:bodyPr>
              <a:lstStyle/>
              <a:p>
                <a:pPr algn="l" defTabSz="821831">
                  <a:lnSpc>
                    <a:spcPct val="90000"/>
                  </a:lnSpc>
                  <a:spcBef>
                    <a:spcPts val="700"/>
                  </a:spcBef>
                  <a:buClrTx/>
                  <a:defRPr sz="1800">
                    <a:solidFill>
                      <a:srgbClr val="000000"/>
                    </a:solidFill>
                    <a:latin typeface="Calibri"/>
                    <a:ea typeface="Calibri"/>
                    <a:cs typeface="Calibri"/>
                    <a:sym typeface="Calibri"/>
                  </a:defRPr>
                </a:pPr>
                <a:endParaRPr/>
              </a:p>
            </p:txBody>
          </p:sp>
          <p:sp>
            <p:nvSpPr>
              <p:cNvPr id="259" name="HDYO 2020"/>
              <p:cNvSpPr/>
              <p:nvPr/>
            </p:nvSpPr>
            <p:spPr>
              <a:xfrm>
                <a:off x="960648" y="538586"/>
                <a:ext cx="2053004"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2117" tIns="92117" rIns="92117" bIns="92117" numCol="1" anchor="t">
                <a:spAutoFit/>
              </a:bodyPr>
              <a:lstStyle/>
              <a:p>
                <a:pPr marL="158261" lvl="1" indent="-158261" algn="l" defTabSz="821831">
                  <a:lnSpc>
                    <a:spcPct val="90000"/>
                  </a:lnSpc>
                  <a:spcBef>
                    <a:spcPts val="300"/>
                  </a:spcBef>
                  <a:buClrTx/>
                  <a:buSzPct val="100000"/>
                  <a:buFont typeface="Arial"/>
                  <a:buChar char="•"/>
                  <a:defRPr sz="1800" b="1">
                    <a:solidFill>
                      <a:srgbClr val="000000"/>
                    </a:solidFill>
                    <a:latin typeface="Calibri"/>
                    <a:ea typeface="Calibri"/>
                    <a:cs typeface="Calibri"/>
                    <a:sym typeface="Calibri"/>
                  </a:defRPr>
                </a:pPr>
                <a:r>
                  <a:t>HDYO 2020 </a:t>
                </a:r>
                <a:endParaRPr sz="3800"/>
              </a:p>
            </p:txBody>
          </p:sp>
        </p:grpSp>
        <p:grpSp>
          <p:nvGrpSpPr>
            <p:cNvPr id="263" name="Group"/>
            <p:cNvGrpSpPr/>
            <p:nvPr/>
          </p:nvGrpSpPr>
          <p:grpSpPr>
            <a:xfrm>
              <a:off x="0" y="4208226"/>
              <a:ext cx="3057153" cy="1980343"/>
              <a:chOff x="0" y="0"/>
              <a:chExt cx="3057152" cy="1980342"/>
            </a:xfrm>
          </p:grpSpPr>
          <p:sp>
            <p:nvSpPr>
              <p:cNvPr id="261" name="Rounded Rectangle"/>
              <p:cNvSpPr/>
              <p:nvPr/>
            </p:nvSpPr>
            <p:spPr>
              <a:xfrm>
                <a:off x="0" y="0"/>
                <a:ext cx="3057153" cy="1980343"/>
              </a:xfrm>
              <a:prstGeom prst="roundRect">
                <a:avLst>
                  <a:gd name="adj" fmla="val 10000"/>
                </a:avLst>
              </a:prstGeom>
              <a:solidFill>
                <a:srgbClr val="FFFFFF">
                  <a:alpha val="90000"/>
                </a:srgbClr>
              </a:solidFill>
              <a:ln w="25400" cap="flat">
                <a:solidFill>
                  <a:srgbClr val="4F81BD"/>
                </a:solidFill>
                <a:prstDash val="solid"/>
                <a:round/>
              </a:ln>
              <a:effectLst/>
            </p:spPr>
            <p:txBody>
              <a:bodyPr wrap="square" lIns="65023" tIns="65023" rIns="65023" bIns="65023" numCol="1" anchor="t">
                <a:noAutofit/>
              </a:bodyPr>
              <a:lstStyle/>
              <a:p>
                <a:pPr algn="l" defTabSz="821831">
                  <a:lnSpc>
                    <a:spcPct val="90000"/>
                  </a:lnSpc>
                  <a:spcBef>
                    <a:spcPts val="700"/>
                  </a:spcBef>
                  <a:buClrTx/>
                  <a:defRPr sz="3800">
                    <a:solidFill>
                      <a:srgbClr val="000000"/>
                    </a:solidFill>
                    <a:latin typeface="Calibri"/>
                    <a:ea typeface="Calibri"/>
                    <a:cs typeface="Calibri"/>
                    <a:sym typeface="Calibri"/>
                  </a:defRPr>
                </a:pPr>
                <a:endParaRPr/>
              </a:p>
            </p:txBody>
          </p:sp>
          <p:sp>
            <p:nvSpPr>
              <p:cNvPr id="262" name="ESRC grant 2019 Podcasts  ‘Rare’…"/>
              <p:cNvSpPr/>
              <p:nvPr/>
            </p:nvSpPr>
            <p:spPr>
              <a:xfrm>
                <a:off x="43501" y="538586"/>
                <a:ext cx="2053004"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2117" tIns="92117" rIns="92117" bIns="92117" numCol="1" anchor="t">
                <a:spAutoFit/>
              </a:bodyPr>
              <a:lstStyle/>
              <a:p>
                <a:pPr marL="158261" lvl="1" indent="-158261" algn="l" defTabSz="821831">
                  <a:lnSpc>
                    <a:spcPct val="90000"/>
                  </a:lnSpc>
                  <a:spcBef>
                    <a:spcPts val="300"/>
                  </a:spcBef>
                  <a:buClrTx/>
                  <a:buSzPct val="100000"/>
                  <a:buFont typeface="Arial"/>
                  <a:buChar char="•"/>
                  <a:defRPr sz="1800" b="1">
                    <a:solidFill>
                      <a:srgbClr val="000000"/>
                    </a:solidFill>
                    <a:latin typeface="Calibri"/>
                    <a:ea typeface="Calibri"/>
                    <a:cs typeface="Calibri"/>
                    <a:sym typeface="Calibri"/>
                  </a:defRPr>
                </a:pPr>
                <a:r>
                  <a:t>ESRC grant 2019 </a:t>
                </a:r>
                <a:r>
                  <a:rPr b="0"/>
                  <a:t>Podcasts  ‘Rare’</a:t>
                </a:r>
                <a:endParaRPr sz="3800"/>
              </a:p>
              <a:p>
                <a:pPr marL="158261" lvl="1" indent="-158261" algn="l" defTabSz="821831">
                  <a:lnSpc>
                    <a:spcPct val="90000"/>
                  </a:lnSpc>
                  <a:spcBef>
                    <a:spcPts val="300"/>
                  </a:spcBef>
                  <a:buClrTx/>
                  <a:buSzPct val="100000"/>
                  <a:buFont typeface="Arial"/>
                  <a:buChar char="•"/>
                  <a:defRPr sz="1800" b="1">
                    <a:solidFill>
                      <a:srgbClr val="000000"/>
                    </a:solidFill>
                    <a:latin typeface="Calibri"/>
                    <a:ea typeface="Calibri"/>
                    <a:cs typeface="Calibri"/>
                    <a:sym typeface="Calibri"/>
                  </a:defRPr>
                </a:pPr>
                <a:r>
                  <a:t>EHDN grant 2016</a:t>
                </a:r>
              </a:p>
            </p:txBody>
          </p:sp>
        </p:grpSp>
        <p:grpSp>
          <p:nvGrpSpPr>
            <p:cNvPr id="266" name="Group"/>
            <p:cNvGrpSpPr/>
            <p:nvPr/>
          </p:nvGrpSpPr>
          <p:grpSpPr>
            <a:xfrm>
              <a:off x="4987987" y="0"/>
              <a:ext cx="3057153" cy="1980343"/>
              <a:chOff x="0" y="0"/>
              <a:chExt cx="3057152" cy="1980342"/>
            </a:xfrm>
          </p:grpSpPr>
          <p:sp>
            <p:nvSpPr>
              <p:cNvPr id="264" name="Rounded Rectangle"/>
              <p:cNvSpPr/>
              <p:nvPr/>
            </p:nvSpPr>
            <p:spPr>
              <a:xfrm>
                <a:off x="0" y="0"/>
                <a:ext cx="3057153" cy="1980343"/>
              </a:xfrm>
              <a:prstGeom prst="roundRect">
                <a:avLst>
                  <a:gd name="adj" fmla="val 10000"/>
                </a:avLst>
              </a:prstGeom>
              <a:solidFill>
                <a:srgbClr val="FFFFFF">
                  <a:alpha val="90000"/>
                </a:srgbClr>
              </a:solidFill>
              <a:ln w="25400" cap="flat">
                <a:solidFill>
                  <a:srgbClr val="4F81BD"/>
                </a:solidFill>
                <a:prstDash val="solid"/>
                <a:round/>
              </a:ln>
              <a:effectLst/>
            </p:spPr>
            <p:txBody>
              <a:bodyPr wrap="square" lIns="65023" tIns="65023" rIns="65023" bIns="65023" numCol="1" anchor="t">
                <a:noAutofit/>
              </a:bodyPr>
              <a:lstStyle/>
              <a:p>
                <a:pPr algn="l" defTabSz="821831">
                  <a:lnSpc>
                    <a:spcPct val="90000"/>
                  </a:lnSpc>
                  <a:spcBef>
                    <a:spcPts val="700"/>
                  </a:spcBef>
                  <a:buClrTx/>
                  <a:defRPr sz="3800">
                    <a:solidFill>
                      <a:srgbClr val="000000"/>
                    </a:solidFill>
                    <a:latin typeface="Calibri"/>
                    <a:ea typeface="Calibri"/>
                    <a:cs typeface="Calibri"/>
                    <a:sym typeface="Calibri"/>
                  </a:defRPr>
                </a:pPr>
                <a:endParaRPr/>
              </a:p>
            </p:txBody>
          </p:sp>
          <p:sp>
            <p:nvSpPr>
              <p:cNvPr id="265" name="Birmingham GC training workshop/AGNC new GC group"/>
              <p:cNvSpPr/>
              <p:nvPr/>
            </p:nvSpPr>
            <p:spPr>
              <a:xfrm>
                <a:off x="960648" y="43501"/>
                <a:ext cx="2053004"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2117" tIns="92117" rIns="92117" bIns="92117" numCol="1" anchor="t">
                <a:spAutoFit/>
              </a:bodyPr>
              <a:lstStyle/>
              <a:p>
                <a:pPr marL="158261" lvl="1" indent="-158261" algn="l" defTabSz="821831">
                  <a:lnSpc>
                    <a:spcPct val="90000"/>
                  </a:lnSpc>
                  <a:spcBef>
                    <a:spcPts val="300"/>
                  </a:spcBef>
                  <a:buClrTx/>
                  <a:buSzPct val="100000"/>
                  <a:buFont typeface="Arial"/>
                  <a:buChar char="•"/>
                  <a:defRPr sz="1800">
                    <a:solidFill>
                      <a:srgbClr val="000000"/>
                    </a:solidFill>
                    <a:latin typeface="Calibri"/>
                    <a:ea typeface="Calibri"/>
                    <a:cs typeface="Calibri"/>
                    <a:sym typeface="Calibri"/>
                  </a:defRPr>
                </a:pPr>
                <a:r>
                  <a:t>Birmingham GC training workshop/AGNC new GC group</a:t>
                </a:r>
              </a:p>
            </p:txBody>
          </p:sp>
        </p:grpSp>
        <p:grpSp>
          <p:nvGrpSpPr>
            <p:cNvPr id="269" name="Group"/>
            <p:cNvGrpSpPr/>
            <p:nvPr/>
          </p:nvGrpSpPr>
          <p:grpSpPr>
            <a:xfrm>
              <a:off x="0" y="0"/>
              <a:ext cx="3057153" cy="1980343"/>
              <a:chOff x="0" y="0"/>
              <a:chExt cx="3057152" cy="1980342"/>
            </a:xfrm>
          </p:grpSpPr>
          <p:sp>
            <p:nvSpPr>
              <p:cNvPr id="267" name="Rounded Rectangle"/>
              <p:cNvSpPr/>
              <p:nvPr/>
            </p:nvSpPr>
            <p:spPr>
              <a:xfrm>
                <a:off x="0" y="0"/>
                <a:ext cx="3057153" cy="1980343"/>
              </a:xfrm>
              <a:prstGeom prst="roundRect">
                <a:avLst>
                  <a:gd name="adj" fmla="val 10000"/>
                </a:avLst>
              </a:prstGeom>
              <a:solidFill>
                <a:srgbClr val="FFFFFF">
                  <a:alpha val="90000"/>
                </a:srgbClr>
              </a:solidFill>
              <a:ln w="25400" cap="flat">
                <a:solidFill>
                  <a:srgbClr val="4F81BD"/>
                </a:solidFill>
                <a:prstDash val="solid"/>
                <a:round/>
              </a:ln>
              <a:effectLst/>
            </p:spPr>
            <p:txBody>
              <a:bodyPr wrap="square" lIns="65023" tIns="65023" rIns="65023" bIns="65023" numCol="1" anchor="t">
                <a:noAutofit/>
              </a:bodyPr>
              <a:lstStyle/>
              <a:p>
                <a:pPr algn="l" defTabSz="821831">
                  <a:lnSpc>
                    <a:spcPct val="90000"/>
                  </a:lnSpc>
                  <a:spcBef>
                    <a:spcPts val="700"/>
                  </a:spcBef>
                  <a:buClrTx/>
                  <a:defRPr sz="3800">
                    <a:solidFill>
                      <a:srgbClr val="000000"/>
                    </a:solidFill>
                    <a:latin typeface="Calibri"/>
                    <a:ea typeface="Calibri"/>
                    <a:cs typeface="Calibri"/>
                    <a:sym typeface="Calibri"/>
                  </a:defRPr>
                </a:pPr>
                <a:endParaRPr/>
              </a:p>
            </p:txBody>
          </p:sp>
          <p:sp>
            <p:nvSpPr>
              <p:cNvPr id="268" name="EHDN workshop 2014 &amp; 2018…"/>
              <p:cNvSpPr/>
              <p:nvPr/>
            </p:nvSpPr>
            <p:spPr>
              <a:xfrm>
                <a:off x="43501" y="43501"/>
                <a:ext cx="2053004"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2117" tIns="92117" rIns="92117" bIns="92117" numCol="1" anchor="t">
                <a:spAutoFit/>
              </a:bodyPr>
              <a:lstStyle/>
              <a:p>
                <a:pPr marL="158261" lvl="1" indent="-158261" algn="l" defTabSz="821831">
                  <a:lnSpc>
                    <a:spcPct val="90000"/>
                  </a:lnSpc>
                  <a:spcBef>
                    <a:spcPts val="300"/>
                  </a:spcBef>
                  <a:buClrTx/>
                  <a:buSzPct val="100000"/>
                  <a:buFont typeface="Arial"/>
                  <a:buChar char="•"/>
                  <a:defRPr sz="1800">
                    <a:solidFill>
                      <a:srgbClr val="000000"/>
                    </a:solidFill>
                    <a:latin typeface="Calibri"/>
                    <a:ea typeface="Calibri"/>
                    <a:cs typeface="Calibri"/>
                    <a:sym typeface="Calibri"/>
                  </a:defRPr>
                </a:pPr>
                <a:r>
                  <a:t>EHDN workshop 2014 &amp; 2018</a:t>
                </a:r>
                <a:endParaRPr sz="3800"/>
              </a:p>
              <a:p>
                <a:pPr marL="158261" lvl="1" indent="-158261" algn="l" defTabSz="821831">
                  <a:lnSpc>
                    <a:spcPct val="90000"/>
                  </a:lnSpc>
                  <a:spcBef>
                    <a:spcPts val="300"/>
                  </a:spcBef>
                  <a:buClrTx/>
                  <a:buSzPct val="100000"/>
                  <a:buFont typeface="Arial"/>
                  <a:buChar char="•"/>
                  <a:defRPr sz="1800">
                    <a:solidFill>
                      <a:srgbClr val="000000"/>
                    </a:solidFill>
                    <a:latin typeface="Calibri"/>
                    <a:ea typeface="Calibri"/>
                    <a:cs typeface="Calibri"/>
                    <a:sym typeface="Calibri"/>
                  </a:defRPr>
                </a:pPr>
                <a:r>
                  <a:t>MFDG work</a:t>
                </a:r>
              </a:p>
            </p:txBody>
          </p:sp>
        </p:grpSp>
        <p:grpSp>
          <p:nvGrpSpPr>
            <p:cNvPr id="272" name="Group"/>
            <p:cNvGrpSpPr/>
            <p:nvPr/>
          </p:nvGrpSpPr>
          <p:grpSpPr>
            <a:xfrm>
              <a:off x="1281033" y="352748"/>
              <a:ext cx="2679652" cy="2679651"/>
              <a:chOff x="0" y="0"/>
              <a:chExt cx="2679650" cy="2679650"/>
            </a:xfrm>
          </p:grpSpPr>
          <p:sp>
            <p:nvSpPr>
              <p:cNvPr id="270" name="Shape"/>
              <p:cNvSpPr/>
              <p:nvPr/>
            </p:nvSpPr>
            <p:spPr>
              <a:xfrm>
                <a:off x="0" y="0"/>
                <a:ext cx="2679651" cy="26796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9671" y="0"/>
                      <a:pt x="21600" y="0"/>
                    </a:cubicBezTo>
                    <a:lnTo>
                      <a:pt x="21600" y="21600"/>
                    </a:lnTo>
                    <a:close/>
                  </a:path>
                </a:pathLst>
              </a:custGeom>
              <a:solidFill>
                <a:srgbClr val="4F81BD"/>
              </a:solidFill>
              <a:ln w="25400" cap="flat">
                <a:solidFill>
                  <a:srgbClr val="FFFFFF"/>
                </a:solidFill>
                <a:prstDash val="solid"/>
                <a:round/>
              </a:ln>
              <a:effectLst/>
            </p:spPr>
            <p:txBody>
              <a:bodyPr wrap="square" lIns="65023" tIns="65023" rIns="65023" bIns="65023" numCol="1" anchor="ctr">
                <a:noAutofit/>
              </a:bodyPr>
              <a:lstStyle/>
              <a:p>
                <a:pPr defTabSz="1011484">
                  <a:lnSpc>
                    <a:spcPct val="90000"/>
                  </a:lnSpc>
                  <a:spcBef>
                    <a:spcPts val="1900"/>
                  </a:spcBef>
                  <a:buClrTx/>
                  <a:defRPr sz="4400">
                    <a:solidFill>
                      <a:srgbClr val="FFFFFF"/>
                    </a:solidFill>
                    <a:latin typeface="Calibri"/>
                    <a:ea typeface="Calibri"/>
                    <a:cs typeface="Calibri"/>
                    <a:sym typeface="Calibri"/>
                  </a:defRPr>
                </a:pPr>
                <a:endParaRPr/>
              </a:p>
            </p:txBody>
          </p:sp>
          <p:sp>
            <p:nvSpPr>
              <p:cNvPr id="271" name="Counselling supervision…"/>
              <p:cNvSpPr/>
              <p:nvPr/>
            </p:nvSpPr>
            <p:spPr>
              <a:xfrm>
                <a:off x="784852" y="1732251"/>
                <a:ext cx="189479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1837" tIns="161837" rIns="161837" bIns="161837" numCol="1" anchor="ctr">
                <a:spAutoFit/>
              </a:bodyPr>
              <a:lstStyle/>
              <a:p>
                <a:pPr marL="471487" indent="-471487" defTabSz="1011484">
                  <a:lnSpc>
                    <a:spcPct val="90000"/>
                  </a:lnSpc>
                  <a:spcBef>
                    <a:spcPts val="900"/>
                  </a:spcBef>
                  <a:buClrTx/>
                  <a:buSzPct val="100000"/>
                  <a:buFont typeface="Arial"/>
                  <a:buChar char="•"/>
                  <a:defRPr sz="2200">
                    <a:solidFill>
                      <a:srgbClr val="FFFFFF"/>
                    </a:solidFill>
                    <a:latin typeface="Calibri"/>
                    <a:ea typeface="Calibri"/>
                    <a:cs typeface="Calibri"/>
                    <a:sym typeface="Calibri"/>
                  </a:defRPr>
                </a:pPr>
                <a:r>
                  <a:t>Counselling supervision</a:t>
                </a:r>
                <a:endParaRPr sz="4400"/>
              </a:p>
              <a:p>
                <a:pPr marL="471487" indent="-471487" defTabSz="1011484">
                  <a:lnSpc>
                    <a:spcPct val="90000"/>
                  </a:lnSpc>
                  <a:spcBef>
                    <a:spcPts val="900"/>
                  </a:spcBef>
                  <a:buClrTx/>
                  <a:buSzPct val="100000"/>
                  <a:buFont typeface="Arial"/>
                  <a:buChar char="•"/>
                  <a:defRPr sz="2200">
                    <a:solidFill>
                      <a:srgbClr val="FFFFFF"/>
                    </a:solidFill>
                    <a:latin typeface="Calibri"/>
                    <a:ea typeface="Calibri"/>
                    <a:cs typeface="Calibri"/>
                    <a:sym typeface="Calibri"/>
                  </a:defRPr>
                </a:pPr>
                <a:r>
                  <a:t>2012_</a:t>
                </a:r>
              </a:p>
            </p:txBody>
          </p:sp>
        </p:grpSp>
        <p:grpSp>
          <p:nvGrpSpPr>
            <p:cNvPr id="275" name="Group"/>
            <p:cNvGrpSpPr/>
            <p:nvPr/>
          </p:nvGrpSpPr>
          <p:grpSpPr>
            <a:xfrm>
              <a:off x="4084455" y="352747"/>
              <a:ext cx="2679652" cy="2679652"/>
              <a:chOff x="0" y="0"/>
              <a:chExt cx="2679650" cy="2679650"/>
            </a:xfrm>
          </p:grpSpPr>
          <p:sp>
            <p:nvSpPr>
              <p:cNvPr id="273" name="Shape"/>
              <p:cNvSpPr/>
              <p:nvPr/>
            </p:nvSpPr>
            <p:spPr>
              <a:xfrm rot="5400000">
                <a:off x="0" y="0"/>
                <a:ext cx="2679651" cy="26796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9671" y="0"/>
                      <a:pt x="21600" y="0"/>
                    </a:cubicBezTo>
                    <a:lnTo>
                      <a:pt x="21600" y="21600"/>
                    </a:lnTo>
                    <a:close/>
                  </a:path>
                </a:pathLst>
              </a:custGeom>
              <a:solidFill>
                <a:srgbClr val="4F81BD"/>
              </a:solidFill>
              <a:ln w="25400" cap="flat">
                <a:solidFill>
                  <a:srgbClr val="FFFFFF"/>
                </a:solidFill>
                <a:prstDash val="solid"/>
                <a:round/>
              </a:ln>
              <a:effectLst/>
            </p:spPr>
            <p:txBody>
              <a:bodyPr wrap="square" lIns="65023" tIns="65023" rIns="65023" bIns="65023" numCol="1" anchor="ctr">
                <a:noAutofit/>
              </a:bodyPr>
              <a:lstStyle/>
              <a:p>
                <a:pPr defTabSz="1011484">
                  <a:lnSpc>
                    <a:spcPct val="90000"/>
                  </a:lnSpc>
                  <a:spcBef>
                    <a:spcPts val="1900"/>
                  </a:spcBef>
                  <a:buClrTx/>
                  <a:defRPr sz="4400">
                    <a:solidFill>
                      <a:srgbClr val="FFFFFF"/>
                    </a:solidFill>
                    <a:latin typeface="Calibri"/>
                    <a:ea typeface="Calibri"/>
                    <a:cs typeface="Calibri"/>
                    <a:sym typeface="Calibri"/>
                  </a:defRPr>
                </a:pPr>
                <a:endParaRPr/>
              </a:p>
            </p:txBody>
          </p:sp>
          <p:sp>
            <p:nvSpPr>
              <p:cNvPr id="274" name="GC training workshops…"/>
              <p:cNvSpPr/>
              <p:nvPr/>
            </p:nvSpPr>
            <p:spPr>
              <a:xfrm>
                <a:off x="0" y="1732251"/>
                <a:ext cx="189479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1837" tIns="161837" rIns="161837" bIns="161837" numCol="1" anchor="ctr">
                <a:spAutoFit/>
              </a:bodyPr>
              <a:lstStyle/>
              <a:p>
                <a:pPr marL="471487" indent="-471487" defTabSz="1011484">
                  <a:lnSpc>
                    <a:spcPct val="90000"/>
                  </a:lnSpc>
                  <a:spcBef>
                    <a:spcPts val="900"/>
                  </a:spcBef>
                  <a:buClrTx/>
                  <a:buSzPct val="100000"/>
                  <a:buFont typeface="Arial"/>
                  <a:buChar char="•"/>
                  <a:defRPr sz="2200">
                    <a:solidFill>
                      <a:srgbClr val="FFFFFF"/>
                    </a:solidFill>
                    <a:latin typeface="Calibri"/>
                    <a:ea typeface="Calibri"/>
                    <a:cs typeface="Calibri"/>
                    <a:sym typeface="Calibri"/>
                  </a:defRPr>
                </a:pPr>
                <a:r>
                  <a:t>GC training workshops</a:t>
                </a:r>
                <a:endParaRPr sz="4400"/>
              </a:p>
              <a:p>
                <a:pPr marL="471487" indent="-471487" defTabSz="1011484">
                  <a:lnSpc>
                    <a:spcPct val="90000"/>
                  </a:lnSpc>
                  <a:spcBef>
                    <a:spcPts val="900"/>
                  </a:spcBef>
                  <a:buClrTx/>
                  <a:buSzPct val="100000"/>
                  <a:buFont typeface="Arial"/>
                  <a:buChar char="•"/>
                  <a:defRPr sz="2200">
                    <a:solidFill>
                      <a:srgbClr val="FFFFFF"/>
                    </a:solidFill>
                    <a:latin typeface="Calibri"/>
                    <a:ea typeface="Calibri"/>
                    <a:cs typeface="Calibri"/>
                    <a:sym typeface="Calibri"/>
                  </a:defRPr>
                </a:pPr>
                <a:r>
                  <a:t>2013-</a:t>
                </a:r>
              </a:p>
            </p:txBody>
          </p:sp>
        </p:grpSp>
        <p:grpSp>
          <p:nvGrpSpPr>
            <p:cNvPr id="278" name="Group"/>
            <p:cNvGrpSpPr/>
            <p:nvPr/>
          </p:nvGrpSpPr>
          <p:grpSpPr>
            <a:xfrm>
              <a:off x="4084455" y="3156169"/>
              <a:ext cx="2679652" cy="2679652"/>
              <a:chOff x="0" y="0"/>
              <a:chExt cx="2679650" cy="2679650"/>
            </a:xfrm>
          </p:grpSpPr>
          <p:sp>
            <p:nvSpPr>
              <p:cNvPr id="276" name="Shape"/>
              <p:cNvSpPr/>
              <p:nvPr/>
            </p:nvSpPr>
            <p:spPr>
              <a:xfrm rot="10800000">
                <a:off x="0" y="0"/>
                <a:ext cx="2679651" cy="26796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9671" y="0"/>
                      <a:pt x="21600" y="0"/>
                    </a:cubicBezTo>
                    <a:lnTo>
                      <a:pt x="21600" y="21600"/>
                    </a:lnTo>
                    <a:close/>
                  </a:path>
                </a:pathLst>
              </a:custGeom>
              <a:solidFill>
                <a:srgbClr val="4F81BD"/>
              </a:solidFill>
              <a:ln w="25400" cap="flat">
                <a:solidFill>
                  <a:srgbClr val="FFFFFF"/>
                </a:solidFill>
                <a:prstDash val="solid"/>
                <a:round/>
              </a:ln>
              <a:effectLst/>
            </p:spPr>
            <p:txBody>
              <a:bodyPr wrap="square" lIns="65023" tIns="65023" rIns="65023" bIns="65023" numCol="1" anchor="ctr">
                <a:noAutofit/>
              </a:bodyPr>
              <a:lstStyle/>
              <a:p>
                <a:pPr defTabSz="1011484">
                  <a:lnSpc>
                    <a:spcPct val="90000"/>
                  </a:lnSpc>
                  <a:spcBef>
                    <a:spcPts val="1900"/>
                  </a:spcBef>
                  <a:buClrTx/>
                  <a:defRPr sz="4400">
                    <a:solidFill>
                      <a:srgbClr val="FFFFFF"/>
                    </a:solidFill>
                    <a:latin typeface="Calibri"/>
                    <a:ea typeface="Calibri"/>
                    <a:cs typeface="Calibri"/>
                    <a:sym typeface="Calibri"/>
                  </a:defRPr>
                </a:pPr>
                <a:endParaRPr/>
              </a:p>
            </p:txBody>
          </p:sp>
          <p:sp>
            <p:nvSpPr>
              <p:cNvPr id="277" name="Narrative group sessions…"/>
              <p:cNvSpPr/>
              <p:nvPr/>
            </p:nvSpPr>
            <p:spPr>
              <a:xfrm>
                <a:off x="0" y="947399"/>
                <a:ext cx="189479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1837" tIns="161837" rIns="161837" bIns="161837" numCol="1" anchor="ctr">
                <a:spAutoFit/>
              </a:bodyPr>
              <a:lstStyle/>
              <a:p>
                <a:pPr marL="471487" indent="-471487" defTabSz="1011484">
                  <a:lnSpc>
                    <a:spcPct val="90000"/>
                  </a:lnSpc>
                  <a:spcBef>
                    <a:spcPts val="900"/>
                  </a:spcBef>
                  <a:buClrTx/>
                  <a:buSzPct val="100000"/>
                  <a:buFont typeface="Arial"/>
                  <a:buChar char="•"/>
                  <a:defRPr sz="2200">
                    <a:solidFill>
                      <a:srgbClr val="FFFFFF"/>
                    </a:solidFill>
                    <a:latin typeface="Calibri"/>
                    <a:ea typeface="Calibri"/>
                    <a:cs typeface="Calibri"/>
                    <a:sym typeface="Calibri"/>
                  </a:defRPr>
                </a:pPr>
                <a:r>
                  <a:t>Narrative group sessions</a:t>
                </a:r>
                <a:endParaRPr sz="4400"/>
              </a:p>
              <a:p>
                <a:pPr marL="471487" indent="-471487" defTabSz="1011484">
                  <a:lnSpc>
                    <a:spcPct val="90000"/>
                  </a:lnSpc>
                  <a:spcBef>
                    <a:spcPts val="900"/>
                  </a:spcBef>
                  <a:buClrTx/>
                  <a:buSzPct val="100000"/>
                  <a:buFont typeface="Arial"/>
                  <a:buChar char="•"/>
                  <a:defRPr sz="2200">
                    <a:solidFill>
                      <a:srgbClr val="FFFFFF"/>
                    </a:solidFill>
                    <a:latin typeface="Calibri"/>
                    <a:ea typeface="Calibri"/>
                    <a:cs typeface="Calibri"/>
                    <a:sym typeface="Calibri"/>
                  </a:defRPr>
                </a:pPr>
                <a:r>
                  <a:t>2015-</a:t>
                </a:r>
              </a:p>
            </p:txBody>
          </p:sp>
        </p:grpSp>
        <p:grpSp>
          <p:nvGrpSpPr>
            <p:cNvPr id="281" name="Group"/>
            <p:cNvGrpSpPr/>
            <p:nvPr/>
          </p:nvGrpSpPr>
          <p:grpSpPr>
            <a:xfrm>
              <a:off x="1281033" y="3156170"/>
              <a:ext cx="2679652" cy="2679651"/>
              <a:chOff x="0" y="95276"/>
              <a:chExt cx="2679650" cy="2679650"/>
            </a:xfrm>
          </p:grpSpPr>
          <p:sp>
            <p:nvSpPr>
              <p:cNvPr id="279" name="Shape"/>
              <p:cNvSpPr/>
              <p:nvPr/>
            </p:nvSpPr>
            <p:spPr>
              <a:xfrm rot="16200000">
                <a:off x="0" y="95276"/>
                <a:ext cx="2679651" cy="267965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9671" y="0"/>
                      <a:pt x="21600" y="0"/>
                    </a:cubicBezTo>
                    <a:lnTo>
                      <a:pt x="21600" y="21600"/>
                    </a:lnTo>
                    <a:close/>
                  </a:path>
                </a:pathLst>
              </a:custGeom>
              <a:solidFill>
                <a:srgbClr val="4F81BD"/>
              </a:solidFill>
              <a:ln w="25400" cap="flat">
                <a:solidFill>
                  <a:srgbClr val="FFFFFF"/>
                </a:solidFill>
                <a:prstDash val="solid"/>
                <a:round/>
              </a:ln>
              <a:effectLst/>
            </p:spPr>
            <p:txBody>
              <a:bodyPr wrap="square" lIns="65023" tIns="65023" rIns="65023" bIns="65023" numCol="1" anchor="ctr">
                <a:noAutofit/>
              </a:bodyPr>
              <a:lstStyle/>
              <a:p>
                <a:pPr defTabSz="1011484">
                  <a:lnSpc>
                    <a:spcPct val="90000"/>
                  </a:lnSpc>
                  <a:spcBef>
                    <a:spcPts val="1900"/>
                  </a:spcBef>
                  <a:buClrTx/>
                  <a:defRPr sz="4400">
                    <a:solidFill>
                      <a:srgbClr val="FFFFFF"/>
                    </a:solidFill>
                    <a:latin typeface="Calibri"/>
                    <a:ea typeface="Calibri"/>
                    <a:cs typeface="Calibri"/>
                    <a:sym typeface="Calibri"/>
                  </a:defRPr>
                </a:pPr>
                <a:endParaRPr/>
              </a:p>
            </p:txBody>
          </p:sp>
          <p:sp>
            <p:nvSpPr>
              <p:cNvPr id="280" name="MSC Genomic…"/>
              <p:cNvSpPr/>
              <p:nvPr/>
            </p:nvSpPr>
            <p:spPr>
              <a:xfrm>
                <a:off x="784852" y="1042675"/>
                <a:ext cx="189479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1837" tIns="161837" rIns="161837" bIns="161837" numCol="1" anchor="ctr">
                <a:spAutoFit/>
              </a:bodyPr>
              <a:lstStyle/>
              <a:p>
                <a:pPr marL="471487" indent="-471487" defTabSz="1011484">
                  <a:lnSpc>
                    <a:spcPct val="90000"/>
                  </a:lnSpc>
                  <a:spcBef>
                    <a:spcPts val="900"/>
                  </a:spcBef>
                  <a:buClrTx/>
                  <a:buSzPct val="100000"/>
                  <a:buFont typeface="Arial"/>
                  <a:buChar char="•"/>
                  <a:defRPr sz="2200">
                    <a:solidFill>
                      <a:srgbClr val="FFFFFF"/>
                    </a:solidFill>
                    <a:latin typeface="Calibri"/>
                    <a:ea typeface="Calibri"/>
                    <a:cs typeface="Calibri"/>
                    <a:sym typeface="Calibri"/>
                  </a:defRPr>
                </a:pPr>
                <a:r>
                  <a:t>MSC Genomic </a:t>
                </a:r>
                <a:endParaRPr sz="4400"/>
              </a:p>
              <a:p>
                <a:pPr marL="471487" indent="-471487" defTabSz="1011484">
                  <a:lnSpc>
                    <a:spcPct val="90000"/>
                  </a:lnSpc>
                  <a:spcBef>
                    <a:spcPts val="900"/>
                  </a:spcBef>
                  <a:buClrTx/>
                  <a:buSzPct val="100000"/>
                  <a:buFont typeface="Arial"/>
                  <a:buChar char="•"/>
                  <a:defRPr sz="2200">
                    <a:solidFill>
                      <a:srgbClr val="FFFFFF"/>
                    </a:solidFill>
                    <a:latin typeface="Calibri"/>
                    <a:ea typeface="Calibri"/>
                    <a:cs typeface="Calibri"/>
                    <a:sym typeface="Calibri"/>
                  </a:defRPr>
                </a:pPr>
                <a:r>
                  <a:t>Counselling</a:t>
                </a:r>
                <a:endParaRPr sz="4400"/>
              </a:p>
              <a:p>
                <a:pPr marL="471487" indent="-471487" defTabSz="1011484">
                  <a:lnSpc>
                    <a:spcPct val="90000"/>
                  </a:lnSpc>
                  <a:spcBef>
                    <a:spcPts val="900"/>
                  </a:spcBef>
                  <a:buClrTx/>
                  <a:buSzPct val="100000"/>
                  <a:buFont typeface="Arial"/>
                  <a:buChar char="•"/>
                  <a:defRPr sz="2200">
                    <a:solidFill>
                      <a:srgbClr val="FFFFFF"/>
                    </a:solidFill>
                    <a:latin typeface="Calibri"/>
                    <a:ea typeface="Calibri"/>
                    <a:cs typeface="Calibri"/>
                    <a:sym typeface="Calibri"/>
                  </a:defRPr>
                </a:pPr>
                <a:r>
                  <a:t>2016-</a:t>
                </a:r>
              </a:p>
            </p:txBody>
          </p:sp>
        </p:grpSp>
        <p:sp>
          <p:nvSpPr>
            <p:cNvPr id="282" name="Shape"/>
            <p:cNvSpPr/>
            <p:nvPr/>
          </p:nvSpPr>
          <p:spPr>
            <a:xfrm>
              <a:off x="3610257" y="2587595"/>
              <a:ext cx="847365" cy="35197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4706" y="0"/>
                    <a:pt x="10510" y="0"/>
                  </a:cubicBezTo>
                  <a:cubicBezTo>
                    <a:pt x="14986" y="0"/>
                    <a:pt x="18971" y="5826"/>
                    <a:pt x="20439" y="14517"/>
                  </a:cubicBezTo>
                  <a:lnTo>
                    <a:pt x="21600" y="14517"/>
                  </a:lnTo>
                  <a:lnTo>
                    <a:pt x="19739" y="21600"/>
                  </a:lnTo>
                  <a:lnTo>
                    <a:pt x="16473" y="14517"/>
                  </a:lnTo>
                  <a:lnTo>
                    <a:pt x="17570" y="14517"/>
                  </a:lnTo>
                  <a:lnTo>
                    <a:pt x="17570" y="14517"/>
                  </a:lnTo>
                  <a:cubicBezTo>
                    <a:pt x="15555" y="6947"/>
                    <a:pt x="10761" y="3981"/>
                    <a:pt x="6862" y="7894"/>
                  </a:cubicBezTo>
                  <a:cubicBezTo>
                    <a:pt x="4222" y="10543"/>
                    <a:pt x="2563" y="15830"/>
                    <a:pt x="2563" y="21600"/>
                  </a:cubicBezTo>
                  <a:close/>
                </a:path>
              </a:pathLst>
            </a:custGeom>
            <a:solidFill>
              <a:srgbClr val="B1C0DA"/>
            </a:solidFill>
            <a:ln w="25400" cap="flat">
              <a:solidFill>
                <a:srgbClr val="FFFFFF"/>
              </a:solidFill>
              <a:prstDash val="solid"/>
              <a:round/>
            </a:ln>
            <a:effectLst/>
          </p:spPr>
          <p:txBody>
            <a:bodyPr wrap="square" lIns="65023" tIns="65023" rIns="65023" bIns="65023" numCol="1" anchor="t">
              <a:noAutofit/>
            </a:bodyPr>
            <a:lstStyle/>
            <a:p>
              <a:pPr algn="l" defTabSz="1300480">
                <a:spcBef>
                  <a:spcPts val="1000"/>
                </a:spcBef>
                <a:buClrTx/>
                <a:defRPr sz="4400">
                  <a:solidFill>
                    <a:srgbClr val="000000"/>
                  </a:solidFill>
                  <a:latin typeface="Calibri"/>
                  <a:ea typeface="Calibri"/>
                  <a:cs typeface="Calibri"/>
                  <a:sym typeface="Calibri"/>
                </a:defRPr>
              </a:pPr>
              <a:endParaRPr/>
            </a:p>
          </p:txBody>
        </p:sp>
        <p:sp>
          <p:nvSpPr>
            <p:cNvPr id="283" name="Shape"/>
            <p:cNvSpPr/>
            <p:nvPr/>
          </p:nvSpPr>
          <p:spPr>
            <a:xfrm rot="10800000">
              <a:off x="3587518" y="3248997"/>
              <a:ext cx="847365" cy="35197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4706" y="0"/>
                    <a:pt x="10510" y="0"/>
                  </a:cubicBezTo>
                  <a:cubicBezTo>
                    <a:pt x="14986" y="0"/>
                    <a:pt x="18971" y="5826"/>
                    <a:pt x="20439" y="14517"/>
                  </a:cubicBezTo>
                  <a:lnTo>
                    <a:pt x="21600" y="14517"/>
                  </a:lnTo>
                  <a:lnTo>
                    <a:pt x="19739" y="21600"/>
                  </a:lnTo>
                  <a:lnTo>
                    <a:pt x="16473" y="14517"/>
                  </a:lnTo>
                  <a:lnTo>
                    <a:pt x="17570" y="14517"/>
                  </a:lnTo>
                  <a:lnTo>
                    <a:pt x="17570" y="14517"/>
                  </a:lnTo>
                  <a:cubicBezTo>
                    <a:pt x="15555" y="6947"/>
                    <a:pt x="10761" y="3981"/>
                    <a:pt x="6862" y="7894"/>
                  </a:cubicBezTo>
                  <a:cubicBezTo>
                    <a:pt x="4222" y="10543"/>
                    <a:pt x="2563" y="15830"/>
                    <a:pt x="2563" y="21600"/>
                  </a:cubicBezTo>
                  <a:close/>
                </a:path>
              </a:pathLst>
            </a:custGeom>
            <a:solidFill>
              <a:srgbClr val="B1C0DA"/>
            </a:solidFill>
            <a:ln w="25400" cap="flat">
              <a:solidFill>
                <a:srgbClr val="FFFFFF"/>
              </a:solidFill>
              <a:prstDash val="solid"/>
              <a:round/>
            </a:ln>
            <a:effectLst/>
          </p:spPr>
          <p:txBody>
            <a:bodyPr wrap="square" lIns="65023" tIns="65023" rIns="65023" bIns="65023" numCol="1" anchor="t">
              <a:noAutofit/>
            </a:bodyPr>
            <a:lstStyle/>
            <a:p>
              <a:pPr algn="l" defTabSz="1300480">
                <a:spcBef>
                  <a:spcPts val="1000"/>
                </a:spcBef>
                <a:buClrTx/>
                <a:defRPr sz="4400">
                  <a:solidFill>
                    <a:srgbClr val="000000"/>
                  </a:solidFill>
                  <a:latin typeface="Calibri"/>
                  <a:ea typeface="Calibri"/>
                  <a:cs typeface="Calibri"/>
                  <a:sym typeface="Calibri"/>
                </a:defRPr>
              </a:pPr>
              <a:endParaRP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Narrative &amp; Genetic Counselling"/>
          <p:cNvSpPr txBox="1">
            <a:spLocks noGrp="1"/>
          </p:cNvSpPr>
          <p:nvPr>
            <p:ph type="title"/>
          </p:nvPr>
        </p:nvSpPr>
        <p:spPr>
          <a:prstGeom prst="rect">
            <a:avLst/>
          </a:prstGeom>
        </p:spPr>
        <p:txBody>
          <a:bodyPr>
            <a:normAutofit fontScale="90000"/>
          </a:bodyPr>
          <a:lstStyle>
            <a:lvl1pPr defTabSz="490727">
              <a:defRPr sz="6216" b="1">
                <a:effectLst>
                  <a:outerShdw blurRad="32004" dist="42672" dir="3000000" rotWithShape="0">
                    <a:srgbClr val="FFFFFF">
                      <a:alpha val="60000"/>
                    </a:srgbClr>
                  </a:outerShdw>
                </a:effectLst>
              </a:defRPr>
            </a:lvl1pPr>
          </a:lstStyle>
          <a:p>
            <a:r>
              <a:t>Narrative &amp; Genetic Counselling</a:t>
            </a:r>
          </a:p>
        </p:txBody>
      </p:sp>
      <p:sp>
        <p:nvSpPr>
          <p:cNvPr id="287" name="A narrative approach to living with a genetic condition disrupts stories of shame, guilt, fear and despair when facing difficult events in family life.…"/>
          <p:cNvSpPr txBox="1">
            <a:spLocks noGrp="1"/>
          </p:cNvSpPr>
          <p:nvPr>
            <p:ph type="body" idx="1"/>
          </p:nvPr>
        </p:nvSpPr>
        <p:spPr>
          <a:prstGeom prst="rect">
            <a:avLst/>
          </a:prstGeom>
        </p:spPr>
        <p:txBody>
          <a:bodyPr>
            <a:normAutofit fontScale="92500"/>
          </a:bodyPr>
          <a:lstStyle/>
          <a:p>
            <a:pPr marL="293624" indent="-293624" defTabSz="397256">
              <a:spcBef>
                <a:spcPts val="2700"/>
              </a:spcBef>
              <a:defRPr sz="2720"/>
            </a:pPr>
            <a:r>
              <a:t>A</a:t>
            </a:r>
            <a:r>
              <a:rPr b="1"/>
              <a:t> narrative approach to living with a genetic condition disrupts stories of shame, guilt, fear and despair when facing difficult events in family life. </a:t>
            </a:r>
          </a:p>
          <a:p>
            <a:pPr marL="293624" indent="-293624" defTabSz="397256">
              <a:spcBef>
                <a:spcPts val="2700"/>
              </a:spcBef>
              <a:defRPr sz="2720" b="1"/>
            </a:pPr>
            <a:r>
              <a:t>Shifts from certainty (where we are expert) to collaborative conversations contributing to the substance of our vision and our energy as counsellors and creating opportunities for new identity stories of those who consult us.</a:t>
            </a:r>
          </a:p>
          <a:p>
            <a:pPr marL="293624" indent="-293624" defTabSz="397256">
              <a:spcBef>
                <a:spcPts val="2700"/>
              </a:spcBef>
              <a:defRPr sz="2720" b="1"/>
            </a:pPr>
            <a:r>
              <a:t>The new stories discovered in the course of genetic counselling support the preferred identity of the individuals  who consult us.</a:t>
            </a:r>
          </a:p>
          <a:p>
            <a:pPr marL="293624" indent="-293624" defTabSz="397256">
              <a:spcBef>
                <a:spcPts val="2700"/>
              </a:spcBef>
              <a:defRPr sz="2720" b="1"/>
            </a:pPr>
            <a:r>
              <a:t>Externalising and mapping questions that address death, illness and loss (including anticipated losses) create agency to explore and expand the gaps in stories that otherwise can confuse and paralyse families.</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EXTERNALISATION"/>
          <p:cNvSpPr txBox="1">
            <a:spLocks noGrp="1"/>
          </p:cNvSpPr>
          <p:nvPr>
            <p:ph type="title"/>
          </p:nvPr>
        </p:nvSpPr>
        <p:spPr>
          <a:prstGeom prst="rect">
            <a:avLst/>
          </a:prstGeom>
        </p:spPr>
        <p:txBody>
          <a:bodyPr/>
          <a:lstStyle/>
          <a:p>
            <a:r>
              <a:t>EXTERNALISATION </a:t>
            </a:r>
          </a:p>
        </p:txBody>
      </p:sp>
      <p:pic>
        <p:nvPicPr>
          <p:cNvPr id="290" name="Graphic 29" descr="Graphic 29"/>
          <p:cNvPicPr>
            <a:picLocks noChangeAspect="1"/>
          </p:cNvPicPr>
          <p:nvPr/>
        </p:nvPicPr>
        <p:blipFill>
          <a:blip r:embed="rId3">
            <a:extLst/>
          </a:blip>
          <a:stretch>
            <a:fillRect/>
          </a:stretch>
        </p:blipFill>
        <p:spPr>
          <a:xfrm>
            <a:off x="9955124" y="3307014"/>
            <a:ext cx="2446187" cy="2446188"/>
          </a:xfrm>
          <a:prstGeom prst="rect">
            <a:avLst/>
          </a:prstGeom>
          <a:ln w="12700">
            <a:miter lim="400000"/>
          </a:ln>
        </p:spPr>
      </p:pic>
      <p:pic>
        <p:nvPicPr>
          <p:cNvPr id="291" name="Graphic 30" descr="Graphic 30"/>
          <p:cNvPicPr>
            <a:picLocks noChangeAspect="1"/>
          </p:cNvPicPr>
          <p:nvPr/>
        </p:nvPicPr>
        <p:blipFill>
          <a:blip r:embed="rId4">
            <a:extLst/>
          </a:blip>
          <a:stretch>
            <a:fillRect/>
          </a:stretch>
        </p:blipFill>
        <p:spPr>
          <a:xfrm>
            <a:off x="10540660" y="3359944"/>
            <a:ext cx="2446188" cy="2446188"/>
          </a:xfrm>
          <a:prstGeom prst="rect">
            <a:avLst/>
          </a:prstGeom>
          <a:ln w="12700">
            <a:miter lim="400000"/>
          </a:ln>
        </p:spPr>
      </p:pic>
      <p:pic>
        <p:nvPicPr>
          <p:cNvPr id="292" name="Graphic 28" descr="Graphic 28"/>
          <p:cNvPicPr>
            <a:picLocks noChangeAspect="1"/>
          </p:cNvPicPr>
          <p:nvPr/>
        </p:nvPicPr>
        <p:blipFill>
          <a:blip r:embed="rId4">
            <a:extLst/>
          </a:blip>
          <a:stretch>
            <a:fillRect/>
          </a:stretch>
        </p:blipFill>
        <p:spPr>
          <a:xfrm>
            <a:off x="8874595" y="3464881"/>
            <a:ext cx="2446188" cy="2446188"/>
          </a:xfrm>
          <a:prstGeom prst="rect">
            <a:avLst/>
          </a:prstGeom>
          <a:ln w="12700">
            <a:miter lim="400000"/>
          </a:ln>
        </p:spPr>
      </p:pic>
      <p:pic>
        <p:nvPicPr>
          <p:cNvPr id="293" name="Graphic 31" descr="Graphic 31"/>
          <p:cNvPicPr>
            <a:picLocks noChangeAspect="1"/>
          </p:cNvPicPr>
          <p:nvPr/>
        </p:nvPicPr>
        <p:blipFill>
          <a:blip r:embed="rId5">
            <a:extLst/>
          </a:blip>
          <a:stretch>
            <a:fillRect/>
          </a:stretch>
        </p:blipFill>
        <p:spPr>
          <a:xfrm>
            <a:off x="11203832" y="3670258"/>
            <a:ext cx="2337670" cy="2337670"/>
          </a:xfrm>
          <a:prstGeom prst="rect">
            <a:avLst/>
          </a:prstGeom>
          <a:ln w="12700">
            <a:miter lim="400000"/>
          </a:ln>
        </p:spPr>
      </p:pic>
      <p:pic>
        <p:nvPicPr>
          <p:cNvPr id="294" name="Graphic 27" descr="Graphic 27"/>
          <p:cNvPicPr>
            <a:picLocks noChangeAspect="1"/>
          </p:cNvPicPr>
          <p:nvPr/>
        </p:nvPicPr>
        <p:blipFill>
          <a:blip r:embed="rId6">
            <a:extLst/>
          </a:blip>
          <a:stretch>
            <a:fillRect/>
          </a:stretch>
        </p:blipFill>
        <p:spPr>
          <a:xfrm>
            <a:off x="8265290" y="3462024"/>
            <a:ext cx="2446188" cy="2446188"/>
          </a:xfrm>
          <a:prstGeom prst="rect">
            <a:avLst/>
          </a:prstGeom>
          <a:ln w="12700">
            <a:miter lim="400000"/>
          </a:ln>
        </p:spPr>
      </p:pic>
      <p:grpSp>
        <p:nvGrpSpPr>
          <p:cNvPr id="300" name="Group 1"/>
          <p:cNvGrpSpPr/>
          <p:nvPr/>
        </p:nvGrpSpPr>
        <p:grpSpPr>
          <a:xfrm>
            <a:off x="-202815" y="2451161"/>
            <a:ext cx="4128491" cy="4672391"/>
            <a:chOff x="0" y="344170"/>
            <a:chExt cx="4128489" cy="4672389"/>
          </a:xfrm>
        </p:grpSpPr>
        <p:sp>
          <p:nvSpPr>
            <p:cNvPr id="295" name="The person is the problem"/>
            <p:cNvSpPr/>
            <p:nvPr/>
          </p:nvSpPr>
          <p:spPr>
            <a:xfrm>
              <a:off x="0" y="5016559"/>
              <a:ext cx="4128490"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20" tIns="20320" rIns="20320" bIns="20320" numCol="1" anchor="ctr">
              <a:spAutoFit/>
            </a:bodyPr>
            <a:lstStyle>
              <a:lvl1pPr defTabSz="587022">
                <a:buClrTx/>
                <a:defRPr sz="2800" b="1">
                  <a:solidFill>
                    <a:srgbClr val="000000"/>
                  </a:solidFill>
                  <a:latin typeface="Calibri"/>
                  <a:ea typeface="Calibri"/>
                  <a:cs typeface="Calibri"/>
                  <a:sym typeface="Calibri"/>
                </a:defRPr>
              </a:lvl1pPr>
            </a:lstStyle>
            <a:p>
              <a:r>
                <a:t>The person is the problem </a:t>
              </a:r>
            </a:p>
          </p:txBody>
        </p:sp>
        <p:sp>
          <p:nvSpPr>
            <p:cNvPr id="296" name="Internalised"/>
            <p:cNvSpPr/>
            <p:nvPr/>
          </p:nvSpPr>
          <p:spPr>
            <a:xfrm>
              <a:off x="275849" y="344170"/>
              <a:ext cx="3576790"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20" tIns="20320" rIns="20320" bIns="20320" numCol="1" anchor="ctr">
              <a:spAutoFit/>
            </a:bodyPr>
            <a:lstStyle>
              <a:lvl1pPr defTabSz="587022">
                <a:buClrTx/>
                <a:defRPr sz="4400" spc="330">
                  <a:solidFill>
                    <a:srgbClr val="000000"/>
                  </a:solidFill>
                  <a:latin typeface="Calibri"/>
                  <a:ea typeface="Calibri"/>
                  <a:cs typeface="Calibri"/>
                  <a:sym typeface="Calibri"/>
                </a:defRPr>
              </a:lvl1pPr>
            </a:lstStyle>
            <a:p>
              <a:r>
                <a:t>Internalised</a:t>
              </a:r>
            </a:p>
          </p:txBody>
        </p:sp>
        <p:pic>
          <p:nvPicPr>
            <p:cNvPr id="297" name="Graphic 18" descr="Graphic 18"/>
            <p:cNvPicPr>
              <a:picLocks noChangeAspect="1"/>
            </p:cNvPicPr>
            <p:nvPr/>
          </p:nvPicPr>
          <p:blipFill>
            <a:blip r:embed="rId4">
              <a:extLst/>
            </a:blip>
            <a:stretch>
              <a:fillRect/>
            </a:stretch>
          </p:blipFill>
          <p:spPr>
            <a:xfrm>
              <a:off x="177045" y="898345"/>
              <a:ext cx="3774404" cy="3774404"/>
            </a:xfrm>
            <a:prstGeom prst="rect">
              <a:avLst/>
            </a:prstGeom>
            <a:ln w="12700" cap="flat">
              <a:noFill/>
              <a:miter lim="400000"/>
            </a:ln>
            <a:effectLst/>
          </p:spPr>
        </p:pic>
        <p:sp>
          <p:nvSpPr>
            <p:cNvPr id="298" name="Oval"/>
            <p:cNvSpPr/>
            <p:nvPr/>
          </p:nvSpPr>
          <p:spPr>
            <a:xfrm>
              <a:off x="1888713" y="2037269"/>
              <a:ext cx="351067" cy="342173"/>
            </a:xfrm>
            <a:prstGeom prst="ellipse">
              <a:avLst/>
            </a:prstGeom>
            <a:solidFill>
              <a:srgbClr val="000000"/>
            </a:solidFill>
            <a:ln w="3175" cap="flat">
              <a:solidFill>
                <a:srgbClr val="000000"/>
              </a:solidFill>
              <a:prstDash val="solid"/>
              <a:round/>
            </a:ln>
            <a:effectLst>
              <a:outerShdw blurRad="12700" dir="5400000" rotWithShape="0">
                <a:srgbClr val="000000">
                  <a:alpha val="50000"/>
                </a:srgbClr>
              </a:outerShdw>
            </a:effectLst>
          </p:spPr>
          <p:txBody>
            <a:bodyPr wrap="square" lIns="48767" tIns="48767" rIns="48767" bIns="48767" numCol="1" anchor="ctr">
              <a:noAutofit/>
            </a:bodyPr>
            <a:lstStyle/>
            <a:p>
              <a:pPr defTabSz="587022">
                <a:buClrTx/>
                <a:defRPr sz="2200">
                  <a:solidFill>
                    <a:srgbClr val="000000"/>
                  </a:solidFill>
                  <a:latin typeface="Calibri"/>
                  <a:ea typeface="Calibri"/>
                  <a:cs typeface="Calibri"/>
                  <a:sym typeface="Calibri"/>
                </a:defRPr>
              </a:pPr>
              <a:endParaRPr/>
            </a:p>
          </p:txBody>
        </p:sp>
        <p:sp>
          <p:nvSpPr>
            <p:cNvPr id="299" name="person"/>
            <p:cNvSpPr/>
            <p:nvPr/>
          </p:nvSpPr>
          <p:spPr>
            <a:xfrm>
              <a:off x="339180" y="1526564"/>
              <a:ext cx="1248617"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20" tIns="20320" rIns="20320" bIns="20320" numCol="1" anchor="ctr">
              <a:spAutoFit/>
            </a:bodyPr>
            <a:lstStyle>
              <a:lvl1pPr defTabSz="587022">
                <a:buClrTx/>
                <a:defRPr sz="3000">
                  <a:solidFill>
                    <a:srgbClr val="000000"/>
                  </a:solidFill>
                  <a:latin typeface="Calibri"/>
                  <a:ea typeface="Calibri"/>
                  <a:cs typeface="Calibri"/>
                  <a:sym typeface="Calibri"/>
                </a:defRPr>
              </a:lvl1pPr>
            </a:lstStyle>
            <a:p>
              <a:r>
                <a:t>person</a:t>
              </a:r>
            </a:p>
          </p:txBody>
        </p:sp>
      </p:grpSp>
      <p:grpSp>
        <p:nvGrpSpPr>
          <p:cNvPr id="307" name="Group 2"/>
          <p:cNvGrpSpPr/>
          <p:nvPr/>
        </p:nvGrpSpPr>
        <p:grpSpPr>
          <a:xfrm>
            <a:off x="3281221" y="2458530"/>
            <a:ext cx="4358163" cy="5211057"/>
            <a:chOff x="0" y="318770"/>
            <a:chExt cx="4358162" cy="5211055"/>
          </a:xfrm>
        </p:grpSpPr>
        <p:pic>
          <p:nvPicPr>
            <p:cNvPr id="301" name="Graphic 21" descr="Graphic 21"/>
            <p:cNvPicPr>
              <a:picLocks noChangeAspect="1"/>
            </p:cNvPicPr>
            <p:nvPr/>
          </p:nvPicPr>
          <p:blipFill>
            <a:blip r:embed="rId4">
              <a:extLst/>
            </a:blip>
            <a:stretch>
              <a:fillRect/>
            </a:stretch>
          </p:blipFill>
          <p:spPr>
            <a:xfrm>
              <a:off x="0" y="872947"/>
              <a:ext cx="3774404" cy="3774403"/>
            </a:xfrm>
            <a:prstGeom prst="rect">
              <a:avLst/>
            </a:prstGeom>
            <a:ln w="12700" cap="flat">
              <a:noFill/>
              <a:miter lim="400000"/>
            </a:ln>
            <a:effectLst/>
          </p:spPr>
        </p:pic>
        <p:sp>
          <p:nvSpPr>
            <p:cNvPr id="302" name="person"/>
            <p:cNvSpPr/>
            <p:nvPr/>
          </p:nvSpPr>
          <p:spPr>
            <a:xfrm>
              <a:off x="198374" y="1501167"/>
              <a:ext cx="1248616"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20" tIns="20320" rIns="20320" bIns="20320" numCol="1" anchor="ctr">
              <a:spAutoFit/>
            </a:bodyPr>
            <a:lstStyle>
              <a:lvl1pPr defTabSz="587022">
                <a:buClrTx/>
                <a:defRPr sz="3000">
                  <a:solidFill>
                    <a:srgbClr val="000000"/>
                  </a:solidFill>
                  <a:latin typeface="Calibri"/>
                  <a:ea typeface="Calibri"/>
                  <a:cs typeface="Calibri"/>
                  <a:sym typeface="Calibri"/>
                </a:defRPr>
              </a:lvl1pPr>
            </a:lstStyle>
            <a:p>
              <a:r>
                <a:t>person</a:t>
              </a:r>
            </a:p>
          </p:txBody>
        </p:sp>
        <p:sp>
          <p:nvSpPr>
            <p:cNvPr id="303" name="problem"/>
            <p:cNvSpPr/>
            <p:nvPr/>
          </p:nvSpPr>
          <p:spPr>
            <a:xfrm>
              <a:off x="2764191" y="2382206"/>
              <a:ext cx="1353824"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20" tIns="20320" rIns="20320" bIns="20320" numCol="1" anchor="ctr">
              <a:spAutoFit/>
            </a:bodyPr>
            <a:lstStyle>
              <a:lvl1pPr defTabSz="587022">
                <a:buClrTx/>
                <a:defRPr sz="2700">
                  <a:solidFill>
                    <a:srgbClr val="000000"/>
                  </a:solidFill>
                  <a:latin typeface="Calibri"/>
                  <a:ea typeface="Calibri"/>
                  <a:cs typeface="Calibri"/>
                  <a:sym typeface="Calibri"/>
                </a:defRPr>
              </a:lvl1pPr>
            </a:lstStyle>
            <a:p>
              <a:r>
                <a:t>problem</a:t>
              </a:r>
            </a:p>
          </p:txBody>
        </p:sp>
        <p:sp>
          <p:nvSpPr>
            <p:cNvPr id="304" name="Externalised"/>
            <p:cNvSpPr/>
            <p:nvPr/>
          </p:nvSpPr>
          <p:spPr>
            <a:xfrm>
              <a:off x="624307" y="318770"/>
              <a:ext cx="3339222"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20" tIns="20320" rIns="20320" bIns="20320" numCol="1" anchor="ctr">
              <a:spAutoFit/>
            </a:bodyPr>
            <a:lstStyle>
              <a:lvl1pPr defTabSz="587022">
                <a:buClrTx/>
                <a:defRPr sz="4000" spc="300">
                  <a:solidFill>
                    <a:srgbClr val="000000"/>
                  </a:solidFill>
                  <a:latin typeface="Calibri"/>
                  <a:ea typeface="Calibri"/>
                  <a:cs typeface="Calibri"/>
                  <a:sym typeface="Calibri"/>
                </a:defRPr>
              </a:lvl1pPr>
            </a:lstStyle>
            <a:p>
              <a:r>
                <a:t>Externalised</a:t>
              </a:r>
            </a:p>
          </p:txBody>
        </p:sp>
        <p:sp>
          <p:nvSpPr>
            <p:cNvPr id="305" name="Oval"/>
            <p:cNvSpPr/>
            <p:nvPr/>
          </p:nvSpPr>
          <p:spPr>
            <a:xfrm>
              <a:off x="3265571" y="2633982"/>
              <a:ext cx="351066" cy="342171"/>
            </a:xfrm>
            <a:prstGeom prst="ellipse">
              <a:avLst/>
            </a:prstGeom>
            <a:solidFill>
              <a:srgbClr val="000000"/>
            </a:solidFill>
            <a:ln w="12700" cap="flat">
              <a:noFill/>
              <a:miter lim="400000"/>
            </a:ln>
            <a:effectLst>
              <a:outerShdw blurRad="12700" dir="5400000" rotWithShape="0">
                <a:srgbClr val="000000">
                  <a:alpha val="50000"/>
                </a:srgbClr>
              </a:outerShdw>
            </a:effectLst>
          </p:spPr>
          <p:txBody>
            <a:bodyPr wrap="square" lIns="48767" tIns="48767" rIns="48767" bIns="48767" numCol="1" anchor="ctr">
              <a:noAutofit/>
            </a:bodyPr>
            <a:lstStyle/>
            <a:p>
              <a:pPr defTabSz="587022">
                <a:buClrTx/>
                <a:defRPr sz="2200">
                  <a:solidFill>
                    <a:srgbClr val="000000"/>
                  </a:solidFill>
                  <a:latin typeface="Calibri"/>
                  <a:ea typeface="Calibri"/>
                  <a:cs typeface="Calibri"/>
                  <a:sym typeface="Calibri"/>
                </a:defRPr>
              </a:pPr>
              <a:endParaRPr/>
            </a:p>
          </p:txBody>
        </p:sp>
        <p:sp>
          <p:nvSpPr>
            <p:cNvPr id="306" name="The person is the problem"/>
            <p:cNvSpPr/>
            <p:nvPr/>
          </p:nvSpPr>
          <p:spPr>
            <a:xfrm>
              <a:off x="229672" y="5529825"/>
              <a:ext cx="412849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20" tIns="20320" rIns="20320" bIns="20320" numCol="1" anchor="ctr">
              <a:spAutoFit/>
            </a:bodyPr>
            <a:lstStyle/>
            <a:p>
              <a:pPr defTabSz="587022">
                <a:buClrTx/>
                <a:defRPr sz="2800" b="1">
                  <a:solidFill>
                    <a:srgbClr val="000000"/>
                  </a:solidFill>
                  <a:latin typeface="Calibri"/>
                  <a:ea typeface="Calibri"/>
                  <a:cs typeface="Calibri"/>
                  <a:sym typeface="Calibri"/>
                </a:defRPr>
              </a:pPr>
              <a:r>
                <a:t>The person is not the problem </a:t>
              </a:r>
              <a:br/>
              <a:r>
                <a:t>The problem is the problem</a:t>
              </a:r>
            </a:p>
          </p:txBody>
        </p:sp>
      </p:grpSp>
      <p:grpSp>
        <p:nvGrpSpPr>
          <p:cNvPr id="313" name="Group 14"/>
          <p:cNvGrpSpPr/>
          <p:nvPr/>
        </p:nvGrpSpPr>
        <p:grpSpPr>
          <a:xfrm>
            <a:off x="7749878" y="2554477"/>
            <a:ext cx="4895252" cy="5120654"/>
            <a:chOff x="0" y="382269"/>
            <a:chExt cx="4895251" cy="5120653"/>
          </a:xfrm>
        </p:grpSpPr>
        <p:pic>
          <p:nvPicPr>
            <p:cNvPr id="308" name="Graphic 15" descr="Graphic 15"/>
            <p:cNvPicPr>
              <a:picLocks noChangeAspect="1"/>
            </p:cNvPicPr>
            <p:nvPr/>
          </p:nvPicPr>
          <p:blipFill>
            <a:blip r:embed="rId3">
              <a:extLst/>
            </a:blip>
            <a:stretch>
              <a:fillRect/>
            </a:stretch>
          </p:blipFill>
          <p:spPr>
            <a:xfrm>
              <a:off x="0" y="1475673"/>
              <a:ext cx="2446187" cy="2446187"/>
            </a:xfrm>
            <a:prstGeom prst="rect">
              <a:avLst/>
            </a:prstGeom>
            <a:ln w="12700" cap="flat">
              <a:noFill/>
              <a:miter lim="400000"/>
            </a:ln>
            <a:effectLst/>
          </p:spPr>
        </p:pic>
        <p:sp>
          <p:nvSpPr>
            <p:cNvPr id="309" name="problem"/>
            <p:cNvSpPr/>
            <p:nvPr/>
          </p:nvSpPr>
          <p:spPr>
            <a:xfrm>
              <a:off x="2226727" y="4115390"/>
              <a:ext cx="1353824"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20" tIns="20320" rIns="20320" bIns="20320" numCol="1" anchor="ctr">
              <a:spAutoFit/>
            </a:bodyPr>
            <a:lstStyle>
              <a:lvl1pPr defTabSz="587022">
                <a:buClrTx/>
                <a:defRPr sz="2700">
                  <a:solidFill>
                    <a:srgbClr val="000000"/>
                  </a:solidFill>
                  <a:latin typeface="Calibri"/>
                  <a:ea typeface="Calibri"/>
                  <a:cs typeface="Calibri"/>
                  <a:sym typeface="Calibri"/>
                </a:defRPr>
              </a:lvl1pPr>
            </a:lstStyle>
            <a:p>
              <a:r>
                <a:t>problem</a:t>
              </a:r>
            </a:p>
          </p:txBody>
        </p:sp>
        <p:sp>
          <p:nvSpPr>
            <p:cNvPr id="310" name="Externalised"/>
            <p:cNvSpPr/>
            <p:nvPr/>
          </p:nvSpPr>
          <p:spPr>
            <a:xfrm>
              <a:off x="1161396" y="382269"/>
              <a:ext cx="3339222"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20" tIns="20320" rIns="20320" bIns="20320" numCol="1" anchor="ctr">
              <a:spAutoFit/>
            </a:bodyPr>
            <a:lstStyle>
              <a:lvl1pPr defTabSz="587022">
                <a:buClrTx/>
                <a:defRPr sz="4900" spc="367">
                  <a:solidFill>
                    <a:srgbClr val="000000"/>
                  </a:solidFill>
                  <a:latin typeface="Calibri"/>
                  <a:ea typeface="Calibri"/>
                  <a:cs typeface="Calibri"/>
                  <a:sym typeface="Calibri"/>
                </a:defRPr>
              </a:lvl1pPr>
            </a:lstStyle>
            <a:p>
              <a:r>
                <a:t>Collective</a:t>
              </a:r>
            </a:p>
          </p:txBody>
        </p:sp>
        <p:sp>
          <p:nvSpPr>
            <p:cNvPr id="311" name="Oval"/>
            <p:cNvSpPr/>
            <p:nvPr/>
          </p:nvSpPr>
          <p:spPr>
            <a:xfrm>
              <a:off x="2728107" y="4334104"/>
              <a:ext cx="351067" cy="342172"/>
            </a:xfrm>
            <a:prstGeom prst="ellipse">
              <a:avLst/>
            </a:prstGeom>
            <a:solidFill>
              <a:srgbClr val="000000"/>
            </a:solidFill>
            <a:ln w="12700" cap="flat">
              <a:noFill/>
              <a:miter lim="400000"/>
            </a:ln>
            <a:effectLst>
              <a:outerShdw blurRad="12700" dir="5400000" rotWithShape="0">
                <a:srgbClr val="000000">
                  <a:alpha val="50000"/>
                </a:srgbClr>
              </a:outerShdw>
            </a:effectLst>
          </p:spPr>
          <p:txBody>
            <a:bodyPr wrap="square" lIns="48767" tIns="48767" rIns="48767" bIns="48767" numCol="1" anchor="ctr">
              <a:noAutofit/>
            </a:bodyPr>
            <a:lstStyle/>
            <a:p>
              <a:pPr defTabSz="587022">
                <a:buClrTx/>
                <a:defRPr sz="2200">
                  <a:solidFill>
                    <a:srgbClr val="000000"/>
                  </a:solidFill>
                  <a:latin typeface="Calibri"/>
                  <a:ea typeface="Calibri"/>
                  <a:cs typeface="Calibri"/>
                  <a:sym typeface="Calibri"/>
                </a:defRPr>
              </a:pPr>
              <a:endParaRPr/>
            </a:p>
          </p:txBody>
        </p:sp>
        <p:sp>
          <p:nvSpPr>
            <p:cNvPr id="312" name="The person is the problem"/>
            <p:cNvSpPr/>
            <p:nvPr/>
          </p:nvSpPr>
          <p:spPr>
            <a:xfrm>
              <a:off x="766761" y="5502923"/>
              <a:ext cx="4128491"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0320" tIns="20320" rIns="20320" bIns="20320" numCol="1" anchor="ctr">
              <a:spAutoFit/>
            </a:bodyPr>
            <a:lstStyle>
              <a:lvl1pPr defTabSz="587022">
                <a:buClrTx/>
                <a:defRPr sz="2800" b="1">
                  <a:solidFill>
                    <a:srgbClr val="000000"/>
                  </a:solidFill>
                  <a:latin typeface="Calibri"/>
                  <a:ea typeface="Calibri"/>
                  <a:cs typeface="Calibri"/>
                  <a:sym typeface="Calibri"/>
                </a:defRPr>
              </a:lvl1pPr>
            </a:lstStyle>
            <a:p>
              <a:r>
                <a:t>The problem is the problem and the solution is collective</a:t>
              </a:r>
            </a:p>
          </p:txBody>
        </p:sp>
      </p:grpSp>
      <p:pic>
        <p:nvPicPr>
          <p:cNvPr id="314" name="Graphic 32" descr="Graphic 32"/>
          <p:cNvPicPr>
            <a:picLocks noChangeAspect="1"/>
          </p:cNvPicPr>
          <p:nvPr/>
        </p:nvPicPr>
        <p:blipFill>
          <a:blip r:embed="rId5">
            <a:extLst/>
          </a:blip>
          <a:stretch>
            <a:fillRect/>
          </a:stretch>
        </p:blipFill>
        <p:spPr>
          <a:xfrm>
            <a:off x="9729075" y="3565320"/>
            <a:ext cx="2337671" cy="2337670"/>
          </a:xfrm>
          <a:prstGeom prst="rect">
            <a:avLst/>
          </a:prstGeom>
          <a:ln w="12700">
            <a:miter lim="400000"/>
          </a:ln>
        </p:spPr>
      </p:pic>
      <p:pic>
        <p:nvPicPr>
          <p:cNvPr id="315" name="Graphic 33" descr="Graphic 33"/>
          <p:cNvPicPr>
            <a:picLocks noChangeAspect="1"/>
          </p:cNvPicPr>
          <p:nvPr/>
        </p:nvPicPr>
        <p:blipFill>
          <a:blip r:embed="rId7">
            <a:extLst/>
          </a:blip>
          <a:stretch>
            <a:fillRect/>
          </a:stretch>
        </p:blipFill>
        <p:spPr>
          <a:xfrm>
            <a:off x="7310929" y="3762634"/>
            <a:ext cx="2337671" cy="2337671"/>
          </a:xfrm>
          <a:prstGeom prst="rect">
            <a:avLst/>
          </a:prstGeom>
          <a:ln w="12700">
            <a:miter lim="400000"/>
          </a:ln>
        </p:spPr>
      </p:pic>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Formal">
  <a:themeElements>
    <a:clrScheme name="Formal">
      <a:dk1>
        <a:srgbClr val="515151"/>
      </a:dk1>
      <a:lt1>
        <a:srgbClr val="002951"/>
      </a:lt1>
      <a:dk2>
        <a:srgbClr val="53585F"/>
      </a:dk2>
      <a:lt2>
        <a:srgbClr val="DCDEE0"/>
      </a:lt2>
      <a:accent1>
        <a:srgbClr val="6789BA"/>
      </a:accent1>
      <a:accent2>
        <a:srgbClr val="77965C"/>
      </a:accent2>
      <a:accent3>
        <a:srgbClr val="E3B43D"/>
      </a:accent3>
      <a:accent4>
        <a:srgbClr val="D77B43"/>
      </a:accent4>
      <a:accent5>
        <a:srgbClr val="C25756"/>
      </a:accent5>
      <a:accent6>
        <a:srgbClr val="876390"/>
      </a:accent6>
      <a:hlink>
        <a:srgbClr val="0000FF"/>
      </a:hlink>
      <a:folHlink>
        <a:srgbClr val="FF00FF"/>
      </a:folHlink>
    </a:clrScheme>
    <a:fontScheme name="Formal">
      <a:majorFont>
        <a:latin typeface="Cochin"/>
        <a:ea typeface="Cochin"/>
        <a:cs typeface="Cochin"/>
      </a:majorFont>
      <a:minorFont>
        <a:latin typeface="Cochin"/>
        <a:ea typeface="Cochin"/>
        <a:cs typeface="Cochin"/>
      </a:minorFont>
    </a:fontScheme>
    <a:fmtScheme name="Fo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uFillTx/>
            <a:latin typeface="+mn-lt"/>
            <a:ea typeface="+mn-ea"/>
            <a:cs typeface="+mn-cs"/>
            <a:sym typeface="Cochi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3D3E3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
            <a:srgbClr val="A29A85"/>
          </a:buClr>
          <a:buSzTx/>
          <a:buFontTx/>
          <a:buNone/>
          <a:tabLst/>
          <a:defRPr kumimoji="0" sz="4200" b="0" i="0" u="none" strike="noStrike" cap="none" spc="0" normalizeH="0" baseline="0">
            <a:ln>
              <a:noFill/>
            </a:ln>
            <a:solidFill>
              <a:srgbClr val="515151"/>
            </a:solidFill>
            <a:effectLst/>
            <a:uFillTx/>
            <a:latin typeface="+mn-lt"/>
            <a:ea typeface="+mn-ea"/>
            <a:cs typeface="+mn-cs"/>
            <a:sym typeface="Cochi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Formal">
  <a:themeElements>
    <a:clrScheme name="Formal">
      <a:dk1>
        <a:srgbClr val="000000"/>
      </a:dk1>
      <a:lt1>
        <a:srgbClr val="FFFFFF"/>
      </a:lt1>
      <a:dk2>
        <a:srgbClr val="53585F"/>
      </a:dk2>
      <a:lt2>
        <a:srgbClr val="DCDEE0"/>
      </a:lt2>
      <a:accent1>
        <a:srgbClr val="6789BA"/>
      </a:accent1>
      <a:accent2>
        <a:srgbClr val="77965C"/>
      </a:accent2>
      <a:accent3>
        <a:srgbClr val="E3B43D"/>
      </a:accent3>
      <a:accent4>
        <a:srgbClr val="D77B43"/>
      </a:accent4>
      <a:accent5>
        <a:srgbClr val="C25756"/>
      </a:accent5>
      <a:accent6>
        <a:srgbClr val="876390"/>
      </a:accent6>
      <a:hlink>
        <a:srgbClr val="0000FF"/>
      </a:hlink>
      <a:folHlink>
        <a:srgbClr val="FF00FF"/>
      </a:folHlink>
    </a:clrScheme>
    <a:fontScheme name="Formal">
      <a:majorFont>
        <a:latin typeface="Cochin"/>
        <a:ea typeface="Cochin"/>
        <a:cs typeface="Cochin"/>
      </a:majorFont>
      <a:minorFont>
        <a:latin typeface="Cochin"/>
        <a:ea typeface="Cochin"/>
        <a:cs typeface="Cochin"/>
      </a:minorFont>
    </a:fontScheme>
    <a:fmtScheme name="Fo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uFillTx/>
            <a:latin typeface="+mn-lt"/>
            <a:ea typeface="+mn-ea"/>
            <a:cs typeface="+mn-cs"/>
            <a:sym typeface="Cochi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3D3E3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
            <a:srgbClr val="A29A85"/>
          </a:buClr>
          <a:buSzTx/>
          <a:buFontTx/>
          <a:buNone/>
          <a:tabLst/>
          <a:defRPr kumimoji="0" sz="4200" b="0" i="0" u="none" strike="noStrike" cap="none" spc="0" normalizeH="0" baseline="0">
            <a:ln>
              <a:noFill/>
            </a:ln>
            <a:solidFill>
              <a:srgbClr val="515151"/>
            </a:solidFill>
            <a:effectLst/>
            <a:uFillTx/>
            <a:latin typeface="+mn-lt"/>
            <a:ea typeface="+mn-ea"/>
            <a:cs typeface="+mn-cs"/>
            <a:sym typeface="Cochi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973</Words>
  <Application>Microsoft Office PowerPoint</Application>
  <PresentationFormat>Custom</PresentationFormat>
  <Paragraphs>115</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Formal</vt:lpstr>
      <vt:lpstr>Coping with HD - how to mobilise your strengths.</vt:lpstr>
      <vt:lpstr>Narrative ideas in Genetic Counselling</vt:lpstr>
      <vt:lpstr>Narrative Origins</vt:lpstr>
      <vt:lpstr>PowerPoint Presentation</vt:lpstr>
      <vt:lpstr>PowerPoint Presentation</vt:lpstr>
      <vt:lpstr>PowerPoint Presentation</vt:lpstr>
      <vt:lpstr>Narrative practices: Related GC projects (supervision, training, practice and research)</vt:lpstr>
      <vt:lpstr>Narrative &amp; Genetic Counselling</vt:lpstr>
      <vt:lpstr>EXTERNALISATION </vt:lpstr>
      <vt:lpstr>PowerPoint Presentation</vt:lpstr>
      <vt:lpstr>PowerPoint Presentation</vt:lpstr>
      <vt:lpstr>PowerPoint Presentation</vt:lpstr>
      <vt:lpstr>Identity categories from Michael White’s Workshop Handouts (Available at www.narrativepractices.com.au)</vt:lpstr>
      <vt:lpstr>The professional’s  Posture http://www.dulwichcentre.com.au/michael-white-workshop-notes.pdf</vt:lpstr>
      <vt:lpstr>Video clip 4 mins</vt:lpstr>
      <vt:lpstr>Exercise in pairs</vt:lpstr>
      <vt:lpstr>Which one idea will stay with you from today?  How has Cheleigh’s experience touched you?  What would you say to her in response? What will stay with you from listening to her? Will you be doing or thinking something different on account of having been here? </vt:lpstr>
      <vt:lpstr>Thank you </vt:lpstr>
      <vt:lpstr>Links&amp;Further reading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Coping with HD - how to mobilise your strengths.</dc:title>
  <dc:creator>Macleod Rhona (R0A) Manchester University NHS FT</dc:creator>
  <cp:lastModifiedBy>Macleod Rhona (R0A) Manchester University NHS FT</cp:lastModifiedBy>
  <cp:revision>2</cp:revision>
  <dcterms:modified xsi:type="dcterms:W3CDTF">2019-10-09T10:53:10Z</dcterms:modified>
</cp:coreProperties>
</file>